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82" r:id="rId6"/>
  </p:sldMasterIdLst>
  <p:notesMasterIdLst>
    <p:notesMasterId r:id="rId29"/>
  </p:notesMasterIdLst>
  <p:sldIdLst>
    <p:sldId id="267" r:id="rId7"/>
    <p:sldId id="295" r:id="rId8"/>
    <p:sldId id="297" r:id="rId9"/>
    <p:sldId id="268" r:id="rId10"/>
    <p:sldId id="294" r:id="rId11"/>
    <p:sldId id="296" r:id="rId12"/>
    <p:sldId id="273" r:id="rId13"/>
    <p:sldId id="298" r:id="rId14"/>
    <p:sldId id="299" r:id="rId15"/>
    <p:sldId id="306" r:id="rId16"/>
    <p:sldId id="307" r:id="rId17"/>
    <p:sldId id="308" r:id="rId18"/>
    <p:sldId id="309" r:id="rId19"/>
    <p:sldId id="305" r:id="rId20"/>
    <p:sldId id="300" r:id="rId21"/>
    <p:sldId id="304" r:id="rId22"/>
    <p:sldId id="263" r:id="rId23"/>
    <p:sldId id="264" r:id="rId24"/>
    <p:sldId id="258" r:id="rId25"/>
    <p:sldId id="302" r:id="rId26"/>
    <p:sldId id="301" r:id="rId27"/>
    <p:sldId id="303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133B8F4F-9C60-4EE0-86A0-610C31F06799}">
          <p14:sldIdLst>
            <p14:sldId id="267"/>
            <p14:sldId id="295"/>
          </p14:sldIdLst>
        </p14:section>
        <p14:section name="Arquitectura" id="{2450B9A7-002E-4926-92C2-E91197725F3A}">
          <p14:sldIdLst>
            <p14:sldId id="297"/>
            <p14:sldId id="268"/>
            <p14:sldId id="294"/>
            <p14:sldId id="296"/>
            <p14:sldId id="273"/>
            <p14:sldId id="298"/>
            <p14:sldId id="299"/>
          </p14:sldIdLst>
        </p14:section>
        <p14:section name="Mockup Papel" id="{A3B9E966-3C7C-4165-810E-D2783AFAE519}">
          <p14:sldIdLst>
            <p14:sldId id="306"/>
            <p14:sldId id="307"/>
            <p14:sldId id="308"/>
            <p14:sldId id="309"/>
          </p14:sldIdLst>
        </p14:section>
        <p14:section name="Modelo Digital" id="{F1AECBF9-6B2A-4E91-AD10-6BA6F8E1C68B}">
          <p14:sldIdLst>
            <p14:sldId id="305"/>
            <p14:sldId id="300"/>
            <p14:sldId id="304"/>
            <p14:sldId id="263"/>
            <p14:sldId id="264"/>
            <p14:sldId id="258"/>
            <p14:sldId id="302"/>
            <p14:sldId id="301"/>
          </p14:sldIdLst>
        </p14:section>
        <p14:section name="Conclusão" id="{C341BDB6-2E82-4FE6-9081-7A2D71BF636B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B2B4B7"/>
    <a:srgbClr val="975819"/>
    <a:srgbClr val="FF9933"/>
    <a:srgbClr val="FF3300"/>
    <a:srgbClr val="CC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EBDB3-6E02-4227-A8A7-ECA6F8BBD940}" v="2162" dt="2019-10-29T01:12:02.583"/>
    <p1510:client id="{8795CFDD-C496-4022-A7A9-BCFC864420EB}" v="375" dt="2019-10-29T17:15:44.007"/>
    <p1510:client id="{E26B6E5C-0F53-4049-9932-72B16202B82F}" v="25" dt="2019-10-30T19:46:21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go matos" userId="14564daacf17033d" providerId="LiveId" clId="{8795CFDD-C496-4022-A7A9-BCFC864420EB}"/>
    <pc:docChg chg="undo redo custSel mod addSld delSld modSld modSection">
      <pc:chgData name="diogo matos" userId="14564daacf17033d" providerId="LiveId" clId="{8795CFDD-C496-4022-A7A9-BCFC864420EB}" dt="2019-10-29T17:15:50.648" v="2131" actId="20577"/>
      <pc:docMkLst>
        <pc:docMk/>
      </pc:docMkLst>
      <pc:sldChg chg="addSp delSp modSp">
        <pc:chgData name="diogo matos" userId="14564daacf17033d" providerId="LiveId" clId="{8795CFDD-C496-4022-A7A9-BCFC864420EB}" dt="2019-10-28T10:34:20.486" v="1153" actId="14100"/>
        <pc:sldMkLst>
          <pc:docMk/>
          <pc:sldMk cId="1247639165" sldId="257"/>
        </pc:sldMkLst>
        <pc:spChg chg="mod">
          <ac:chgData name="diogo matos" userId="14564daacf17033d" providerId="LiveId" clId="{8795CFDD-C496-4022-A7A9-BCFC864420EB}" dt="2019-10-26T13:44:06.335" v="2" actId="20577"/>
          <ac:spMkLst>
            <pc:docMk/>
            <pc:sldMk cId="1247639165" sldId="257"/>
            <ac:spMk id="2" creationId="{B844E5CF-D431-46F8-AD54-CD7933AF3EDA}"/>
          </ac:spMkLst>
        </pc:spChg>
        <pc:spChg chg="add del">
          <ac:chgData name="diogo matos" userId="14564daacf17033d" providerId="LiveId" clId="{8795CFDD-C496-4022-A7A9-BCFC864420EB}" dt="2019-10-26T13:44:22.726" v="5" actId="931"/>
          <ac:spMkLst>
            <pc:docMk/>
            <pc:sldMk cId="1247639165" sldId="257"/>
            <ac:spMk id="3" creationId="{CFC09C39-3FC9-4331-9459-22D235B395C1}"/>
          </ac:spMkLst>
        </pc:spChg>
        <pc:spChg chg="add del mod">
          <ac:chgData name="diogo matos" userId="14564daacf17033d" providerId="LiveId" clId="{8795CFDD-C496-4022-A7A9-BCFC864420EB}" dt="2019-10-28T10:34:10.964" v="1148"/>
          <ac:spMkLst>
            <pc:docMk/>
            <pc:sldMk cId="1247639165" sldId="257"/>
            <ac:spMk id="4" creationId="{AD5F2A13-D62C-46BB-A0F7-360CF3A4720F}"/>
          </ac:spMkLst>
        </pc:spChg>
        <pc:picChg chg="add del mod">
          <ac:chgData name="diogo matos" userId="14564daacf17033d" providerId="LiveId" clId="{8795CFDD-C496-4022-A7A9-BCFC864420EB}" dt="2019-10-28T10:34:06.927" v="1147" actId="478"/>
          <ac:picMkLst>
            <pc:docMk/>
            <pc:sldMk cId="1247639165" sldId="257"/>
            <ac:picMk id="5" creationId="{FB164AFC-16FE-4396-98DE-333EA0CD32A9}"/>
          </ac:picMkLst>
        </pc:picChg>
        <pc:picChg chg="add mod">
          <ac:chgData name="diogo matos" userId="14564daacf17033d" providerId="LiveId" clId="{8795CFDD-C496-4022-A7A9-BCFC864420EB}" dt="2019-10-28T10:34:20.486" v="1153" actId="14100"/>
          <ac:picMkLst>
            <pc:docMk/>
            <pc:sldMk cId="1247639165" sldId="257"/>
            <ac:picMk id="7" creationId="{14038CFC-85F1-403F-BF33-E0E835A48D8C}"/>
          </ac:picMkLst>
        </pc:picChg>
      </pc:sldChg>
      <pc:sldChg chg="addSp delSp modSp">
        <pc:chgData name="diogo matos" userId="14564daacf17033d" providerId="LiveId" clId="{8795CFDD-C496-4022-A7A9-BCFC864420EB}" dt="2019-10-28T11:35:48.713" v="1302" actId="1076"/>
        <pc:sldMkLst>
          <pc:docMk/>
          <pc:sldMk cId="3362217804" sldId="258"/>
        </pc:sldMkLst>
        <pc:spChg chg="del">
          <ac:chgData name="diogo matos" userId="14564daacf17033d" providerId="LiveId" clId="{8795CFDD-C496-4022-A7A9-BCFC864420EB}" dt="2019-10-26T14:37:43.980" v="709" actId="478"/>
          <ac:spMkLst>
            <pc:docMk/>
            <pc:sldMk cId="3362217804" sldId="258"/>
            <ac:spMk id="2" creationId="{350AE447-36FD-4EEF-8822-4D3B515C58D3}"/>
          </ac:spMkLst>
        </pc:spChg>
        <pc:spChg chg="del">
          <ac:chgData name="diogo matos" userId="14564daacf17033d" providerId="LiveId" clId="{8795CFDD-C496-4022-A7A9-BCFC864420EB}" dt="2019-10-26T14:37:45.602" v="710" actId="478"/>
          <ac:spMkLst>
            <pc:docMk/>
            <pc:sldMk cId="3362217804" sldId="258"/>
            <ac:spMk id="3" creationId="{7F8AA64E-7FB0-4FAE-AFBC-1105C487CEC0}"/>
          </ac:spMkLst>
        </pc:spChg>
        <pc:spChg chg="add del">
          <ac:chgData name="diogo matos" userId="14564daacf17033d" providerId="LiveId" clId="{8795CFDD-C496-4022-A7A9-BCFC864420EB}" dt="2019-10-26T14:39:55.700" v="717"/>
          <ac:spMkLst>
            <pc:docMk/>
            <pc:sldMk cId="3362217804" sldId="258"/>
            <ac:spMk id="6" creationId="{7CE7C6AB-CDA4-48CF-960D-5F9306B8CDC9}"/>
          </ac:spMkLst>
        </pc:spChg>
        <pc:spChg chg="add mod ord">
          <ac:chgData name="diogo matos" userId="14564daacf17033d" providerId="LiveId" clId="{8795CFDD-C496-4022-A7A9-BCFC864420EB}" dt="2019-10-26T14:42:19.421" v="744" actId="207"/>
          <ac:spMkLst>
            <pc:docMk/>
            <pc:sldMk cId="3362217804" sldId="258"/>
            <ac:spMk id="7" creationId="{A9B44A79-587D-4A47-A3AA-C75BEA02F4FE}"/>
          </ac:spMkLst>
        </pc:spChg>
        <pc:spChg chg="add mod">
          <ac:chgData name="diogo matos" userId="14564daacf17033d" providerId="LiveId" clId="{8795CFDD-C496-4022-A7A9-BCFC864420EB}" dt="2019-10-26T14:44:42.542" v="799" actId="207"/>
          <ac:spMkLst>
            <pc:docMk/>
            <pc:sldMk cId="3362217804" sldId="258"/>
            <ac:spMk id="8" creationId="{3F665F40-149B-416A-8BDF-091C941C907C}"/>
          </ac:spMkLst>
        </pc:spChg>
        <pc:spChg chg="add mod">
          <ac:chgData name="diogo matos" userId="14564daacf17033d" providerId="LiveId" clId="{8795CFDD-C496-4022-A7A9-BCFC864420EB}" dt="2019-10-26T14:52:29.464" v="890" actId="2711"/>
          <ac:spMkLst>
            <pc:docMk/>
            <pc:sldMk cId="3362217804" sldId="258"/>
            <ac:spMk id="9" creationId="{330AA51A-AACD-4D4F-8C5C-01FF6B8150B9}"/>
          </ac:spMkLst>
        </pc:spChg>
        <pc:spChg chg="add mod">
          <ac:chgData name="diogo matos" userId="14564daacf17033d" providerId="LiveId" clId="{8795CFDD-C496-4022-A7A9-BCFC864420EB}" dt="2019-10-26T14:53:16.881" v="912" actId="404"/>
          <ac:spMkLst>
            <pc:docMk/>
            <pc:sldMk cId="3362217804" sldId="258"/>
            <ac:spMk id="10" creationId="{EB963790-0FF4-4822-8816-BCC8A600CBE4}"/>
          </ac:spMkLst>
        </pc:spChg>
        <pc:spChg chg="add mod ord">
          <ac:chgData name="diogo matos" userId="14564daacf17033d" providerId="LiveId" clId="{8795CFDD-C496-4022-A7A9-BCFC864420EB}" dt="2019-10-26T14:49:04.849" v="865" actId="167"/>
          <ac:spMkLst>
            <pc:docMk/>
            <pc:sldMk cId="3362217804" sldId="258"/>
            <ac:spMk id="11" creationId="{7B78891D-C634-46AD-AF06-03601CD05A58}"/>
          </ac:spMkLst>
        </pc:spChg>
        <pc:spChg chg="add mod">
          <ac:chgData name="diogo matos" userId="14564daacf17033d" providerId="LiveId" clId="{8795CFDD-C496-4022-A7A9-BCFC864420EB}" dt="2019-10-28T10:38:01.983" v="1173" actId="122"/>
          <ac:spMkLst>
            <pc:docMk/>
            <pc:sldMk cId="3362217804" sldId="258"/>
            <ac:spMk id="12" creationId="{AFABE442-B893-47E6-AD97-E85CC59A961B}"/>
          </ac:spMkLst>
        </pc:spChg>
        <pc:spChg chg="add mod">
          <ac:chgData name="diogo matos" userId="14564daacf17033d" providerId="LiveId" clId="{8795CFDD-C496-4022-A7A9-BCFC864420EB}" dt="2019-10-26T14:58:11.959" v="1036" actId="1076"/>
          <ac:spMkLst>
            <pc:docMk/>
            <pc:sldMk cId="3362217804" sldId="258"/>
            <ac:spMk id="13" creationId="{93BCD242-ECF8-4A7C-A26C-62741B91E3EB}"/>
          </ac:spMkLst>
        </pc:spChg>
        <pc:spChg chg="add mod">
          <ac:chgData name="diogo matos" userId="14564daacf17033d" providerId="LiveId" clId="{8795CFDD-C496-4022-A7A9-BCFC864420EB}" dt="2019-10-26T14:56:36.704" v="1017" actId="1076"/>
          <ac:spMkLst>
            <pc:docMk/>
            <pc:sldMk cId="3362217804" sldId="258"/>
            <ac:spMk id="14" creationId="{39A932AB-CF20-4467-A02C-8BD49FA6F297}"/>
          </ac:spMkLst>
        </pc:spChg>
        <pc:spChg chg="add mod">
          <ac:chgData name="diogo matos" userId="14564daacf17033d" providerId="LiveId" clId="{8795CFDD-C496-4022-A7A9-BCFC864420EB}" dt="2019-10-28T10:42:56.559" v="1193" actId="404"/>
          <ac:spMkLst>
            <pc:docMk/>
            <pc:sldMk cId="3362217804" sldId="258"/>
            <ac:spMk id="15" creationId="{0AB9BC07-2D98-44DC-AE59-3F8CB69901A7}"/>
          </ac:spMkLst>
        </pc:spChg>
        <pc:spChg chg="add mod">
          <ac:chgData name="diogo matos" userId="14564daacf17033d" providerId="LiveId" clId="{8795CFDD-C496-4022-A7A9-BCFC864420EB}" dt="2019-10-28T10:56:39.742" v="1253" actId="404"/>
          <ac:spMkLst>
            <pc:docMk/>
            <pc:sldMk cId="3362217804" sldId="258"/>
            <ac:spMk id="16" creationId="{D4AA5D27-30AE-42E3-9610-F5802D5E7073}"/>
          </ac:spMkLst>
        </pc:spChg>
        <pc:spChg chg="add mod">
          <ac:chgData name="diogo matos" userId="14564daacf17033d" providerId="LiveId" clId="{8795CFDD-C496-4022-A7A9-BCFC864420EB}" dt="2019-10-26T14:56:49.784" v="1020" actId="1076"/>
          <ac:spMkLst>
            <pc:docMk/>
            <pc:sldMk cId="3362217804" sldId="258"/>
            <ac:spMk id="17" creationId="{07437EE1-850E-4D00-B118-DCAD8556C85C}"/>
          </ac:spMkLst>
        </pc:spChg>
        <pc:spChg chg="add mod">
          <ac:chgData name="diogo matos" userId="14564daacf17033d" providerId="LiveId" clId="{8795CFDD-C496-4022-A7A9-BCFC864420EB}" dt="2019-10-26T14:58:36" v="1047" actId="207"/>
          <ac:spMkLst>
            <pc:docMk/>
            <pc:sldMk cId="3362217804" sldId="258"/>
            <ac:spMk id="19" creationId="{72856087-AE09-4E42-99B5-83FA18D79809}"/>
          </ac:spMkLst>
        </pc:spChg>
        <pc:spChg chg="add mod">
          <ac:chgData name="diogo matos" userId="14564daacf17033d" providerId="LiveId" clId="{8795CFDD-C496-4022-A7A9-BCFC864420EB}" dt="2019-10-26T14:58:47.776" v="1056" actId="207"/>
          <ac:spMkLst>
            <pc:docMk/>
            <pc:sldMk cId="3362217804" sldId="258"/>
            <ac:spMk id="20" creationId="{D9E42079-4391-4655-A864-32870E76D4AD}"/>
          </ac:spMkLst>
        </pc:spChg>
        <pc:picChg chg="add ord">
          <ac:chgData name="diogo matos" userId="14564daacf17033d" providerId="LiveId" clId="{8795CFDD-C496-4022-A7A9-BCFC864420EB}" dt="2019-10-28T11:34:47.293" v="1299" actId="167"/>
          <ac:picMkLst>
            <pc:docMk/>
            <pc:sldMk cId="3362217804" sldId="258"/>
            <ac:picMk id="2" creationId="{C672F380-3257-4038-ABDD-A1849460E4B0}"/>
          </ac:picMkLst>
        </pc:picChg>
        <pc:picChg chg="add mod">
          <ac:chgData name="diogo matos" userId="14564daacf17033d" providerId="LiveId" clId="{8795CFDD-C496-4022-A7A9-BCFC864420EB}" dt="2019-10-28T10:40:40.958" v="1183" actId="1076"/>
          <ac:picMkLst>
            <pc:docMk/>
            <pc:sldMk cId="3362217804" sldId="258"/>
            <ac:picMk id="3" creationId="{7065E5BF-0FD9-4870-96A1-C874A42FA790}"/>
          </ac:picMkLst>
        </pc:picChg>
        <pc:picChg chg="add mod">
          <ac:chgData name="diogo matos" userId="14564daacf17033d" providerId="LiveId" clId="{8795CFDD-C496-4022-A7A9-BCFC864420EB}" dt="2019-10-26T14:41:47.826" v="741" actId="1076"/>
          <ac:picMkLst>
            <pc:docMk/>
            <pc:sldMk cId="3362217804" sldId="258"/>
            <ac:picMk id="5" creationId="{B60B2857-A158-44C1-886E-0B857746ED01}"/>
          </ac:picMkLst>
        </pc:picChg>
        <pc:picChg chg="add mod">
          <ac:chgData name="diogo matos" userId="14564daacf17033d" providerId="LiveId" clId="{8795CFDD-C496-4022-A7A9-BCFC864420EB}" dt="2019-10-28T10:40:38.614" v="1182" actId="1076"/>
          <ac:picMkLst>
            <pc:docMk/>
            <pc:sldMk cId="3362217804" sldId="258"/>
            <ac:picMk id="6" creationId="{292125F9-681F-40B0-B333-B02A82390A73}"/>
          </ac:picMkLst>
        </pc:picChg>
        <pc:picChg chg="add mod">
          <ac:chgData name="diogo matos" userId="14564daacf17033d" providerId="LiveId" clId="{8795CFDD-C496-4022-A7A9-BCFC864420EB}" dt="2019-10-28T11:35:48.713" v="1302" actId="1076"/>
          <ac:picMkLst>
            <pc:docMk/>
            <pc:sldMk cId="3362217804" sldId="258"/>
            <ac:picMk id="18" creationId="{72FAD806-662C-49B1-815F-9F737CD4B42C}"/>
          </ac:picMkLst>
        </pc:picChg>
        <pc:picChg chg="add mod">
          <ac:chgData name="diogo matos" userId="14564daacf17033d" providerId="LiveId" clId="{8795CFDD-C496-4022-A7A9-BCFC864420EB}" dt="2019-10-28T10:43:13.349" v="1197" actId="1076"/>
          <ac:picMkLst>
            <pc:docMk/>
            <pc:sldMk cId="3362217804" sldId="258"/>
            <ac:picMk id="21" creationId="{2857C45C-2927-4A2C-9591-8F1701A2DB7D}"/>
          </ac:picMkLst>
        </pc:picChg>
        <pc:picChg chg="add mod">
          <ac:chgData name="diogo matos" userId="14564daacf17033d" providerId="LiveId" clId="{8795CFDD-C496-4022-A7A9-BCFC864420EB}" dt="2019-10-28T10:45:20.165" v="1206" actId="14100"/>
          <ac:picMkLst>
            <pc:docMk/>
            <pc:sldMk cId="3362217804" sldId="258"/>
            <ac:picMk id="23" creationId="{1244784F-1EA5-4D83-B51C-EB305E53029C}"/>
          </ac:picMkLst>
        </pc:picChg>
        <pc:picChg chg="add mod">
          <ac:chgData name="diogo matos" userId="14564daacf17033d" providerId="LiveId" clId="{8795CFDD-C496-4022-A7A9-BCFC864420EB}" dt="2019-10-28T10:52:04.004" v="1222" actId="1076"/>
          <ac:picMkLst>
            <pc:docMk/>
            <pc:sldMk cId="3362217804" sldId="258"/>
            <ac:picMk id="25" creationId="{329272A9-F02D-47FB-B407-6595432D9A9E}"/>
          </ac:picMkLst>
        </pc:picChg>
        <pc:picChg chg="add mod">
          <ac:chgData name="diogo matos" userId="14564daacf17033d" providerId="LiveId" clId="{8795CFDD-C496-4022-A7A9-BCFC864420EB}" dt="2019-10-28T10:53:29.437" v="1231" actId="1076"/>
          <ac:picMkLst>
            <pc:docMk/>
            <pc:sldMk cId="3362217804" sldId="258"/>
            <ac:picMk id="27" creationId="{AD18C0EA-D8A0-46BE-936E-E1A654946910}"/>
          </ac:picMkLst>
        </pc:picChg>
        <pc:picChg chg="add del mod">
          <ac:chgData name="diogo matos" userId="14564daacf17033d" providerId="LiveId" clId="{8795CFDD-C496-4022-A7A9-BCFC864420EB}" dt="2019-10-28T10:55:39.428" v="1245" actId="478"/>
          <ac:picMkLst>
            <pc:docMk/>
            <pc:sldMk cId="3362217804" sldId="258"/>
            <ac:picMk id="29" creationId="{48C40F16-F872-4CC4-BD07-396DF0E51487}"/>
          </ac:picMkLst>
        </pc:picChg>
        <pc:picChg chg="add del mod">
          <ac:chgData name="diogo matos" userId="14564daacf17033d" providerId="LiveId" clId="{8795CFDD-C496-4022-A7A9-BCFC864420EB}" dt="2019-10-28T10:56:24.757" v="1249" actId="478"/>
          <ac:picMkLst>
            <pc:docMk/>
            <pc:sldMk cId="3362217804" sldId="258"/>
            <ac:picMk id="31" creationId="{6794FA70-F87E-4E9F-94B0-04448CC9F209}"/>
          </ac:picMkLst>
        </pc:picChg>
        <pc:picChg chg="add mod">
          <ac:chgData name="diogo matos" userId="14564daacf17033d" providerId="LiveId" clId="{8795CFDD-C496-4022-A7A9-BCFC864420EB}" dt="2019-10-28T10:56:58.564" v="1261" actId="1076"/>
          <ac:picMkLst>
            <pc:docMk/>
            <pc:sldMk cId="3362217804" sldId="258"/>
            <ac:picMk id="33" creationId="{4D6C2FCD-D4A9-45F4-A38A-9230D03C5413}"/>
          </ac:picMkLst>
        </pc:picChg>
        <pc:picChg chg="add del mod">
          <ac:chgData name="diogo matos" userId="14564daacf17033d" providerId="LiveId" clId="{8795CFDD-C496-4022-A7A9-BCFC864420EB}" dt="2019-10-28T11:34:41.523" v="1297" actId="478"/>
          <ac:picMkLst>
            <pc:docMk/>
            <pc:sldMk cId="3362217804" sldId="258"/>
            <ac:picMk id="1026" creationId="{76BE9B2B-6B40-4ED4-82FF-8382F053AF67}"/>
          </ac:picMkLst>
        </pc:picChg>
        <pc:picChg chg="add del mod">
          <ac:chgData name="diogo matos" userId="14564daacf17033d" providerId="LiveId" clId="{8795CFDD-C496-4022-A7A9-BCFC864420EB}" dt="2019-10-28T11:35:42.098" v="1301" actId="478"/>
          <ac:picMkLst>
            <pc:docMk/>
            <pc:sldMk cId="3362217804" sldId="258"/>
            <ac:picMk id="1028" creationId="{9BC8FD6B-47DF-44A1-B31F-1FF5DA8CB38C}"/>
          </ac:picMkLst>
        </pc:picChg>
      </pc:sldChg>
      <pc:sldChg chg="addSp delSp modSp add">
        <pc:chgData name="diogo matos" userId="14564daacf17033d" providerId="LiveId" clId="{8795CFDD-C496-4022-A7A9-BCFC864420EB}" dt="2019-10-28T10:02:02.712" v="1093" actId="1076"/>
        <pc:sldMkLst>
          <pc:docMk/>
          <pc:sldMk cId="18698064" sldId="260"/>
        </pc:sldMkLst>
        <pc:spChg chg="mod">
          <ac:chgData name="diogo matos" userId="14564daacf17033d" providerId="LiveId" clId="{8795CFDD-C496-4022-A7A9-BCFC864420EB}" dt="2019-10-26T13:46:02.927" v="33" actId="122"/>
          <ac:spMkLst>
            <pc:docMk/>
            <pc:sldMk cId="18698064" sldId="260"/>
            <ac:spMk id="2" creationId="{D8BA65E6-2A28-4A99-9A49-25510054AEBB}"/>
          </ac:spMkLst>
        </pc:spChg>
        <pc:spChg chg="del">
          <ac:chgData name="diogo matos" userId="14564daacf17033d" providerId="LiveId" clId="{8795CFDD-C496-4022-A7A9-BCFC864420EB}" dt="2019-10-26T14:01:24.630" v="34" actId="478"/>
          <ac:spMkLst>
            <pc:docMk/>
            <pc:sldMk cId="18698064" sldId="260"/>
            <ac:spMk id="3" creationId="{FAAC4DBE-7840-4255-9DEA-26FF33136831}"/>
          </ac:spMkLst>
        </pc:spChg>
        <pc:picChg chg="add mod">
          <ac:chgData name="diogo matos" userId="14564daacf17033d" providerId="LiveId" clId="{8795CFDD-C496-4022-A7A9-BCFC864420EB}" dt="2019-10-28T10:01:13.497" v="1086" actId="1076"/>
          <ac:picMkLst>
            <pc:docMk/>
            <pc:sldMk cId="18698064" sldId="260"/>
            <ac:picMk id="3" creationId="{F347265A-EF8C-4B9B-9B53-E7EF4B5AAA50}"/>
          </ac:picMkLst>
        </pc:picChg>
        <pc:picChg chg="add del mod">
          <ac:chgData name="diogo matos" userId="14564daacf17033d" providerId="LiveId" clId="{8795CFDD-C496-4022-A7A9-BCFC864420EB}" dt="2019-10-26T14:02:13.572" v="40" actId="478"/>
          <ac:picMkLst>
            <pc:docMk/>
            <pc:sldMk cId="18698064" sldId="260"/>
            <ac:picMk id="4" creationId="{A7F2733B-9481-46F0-8BC5-FD99E05358B2}"/>
          </ac:picMkLst>
        </pc:picChg>
        <pc:picChg chg="add mod">
          <ac:chgData name="diogo matos" userId="14564daacf17033d" providerId="LiveId" clId="{8795CFDD-C496-4022-A7A9-BCFC864420EB}" dt="2019-10-28T10:02:02.712" v="1093" actId="1076"/>
          <ac:picMkLst>
            <pc:docMk/>
            <pc:sldMk cId="18698064" sldId="260"/>
            <ac:picMk id="4" creationId="{D184E9A5-C58D-4DFE-99AC-4B574B0DA191}"/>
          </ac:picMkLst>
        </pc:picChg>
        <pc:picChg chg="add del mod">
          <ac:chgData name="diogo matos" userId="14564daacf17033d" providerId="LiveId" clId="{8795CFDD-C496-4022-A7A9-BCFC864420EB}" dt="2019-10-26T14:04:47.501" v="46" actId="478"/>
          <ac:picMkLst>
            <pc:docMk/>
            <pc:sldMk cId="18698064" sldId="260"/>
            <ac:picMk id="5" creationId="{413528F9-577E-428F-A898-B7CD0A3DBB99}"/>
          </ac:picMkLst>
        </pc:picChg>
        <pc:picChg chg="add del mod">
          <ac:chgData name="diogo matos" userId="14564daacf17033d" providerId="LiveId" clId="{8795CFDD-C496-4022-A7A9-BCFC864420EB}" dt="2019-10-26T14:04:46.973" v="45" actId="478"/>
          <ac:picMkLst>
            <pc:docMk/>
            <pc:sldMk cId="18698064" sldId="260"/>
            <ac:picMk id="6" creationId="{A01AA39D-CC4F-4800-BFD1-D151469C7AD4}"/>
          </ac:picMkLst>
        </pc:picChg>
        <pc:picChg chg="add del mod">
          <ac:chgData name="diogo matos" userId="14564daacf17033d" providerId="LiveId" clId="{8795CFDD-C496-4022-A7A9-BCFC864420EB}" dt="2019-10-26T14:11:38.564" v="87" actId="478"/>
          <ac:picMkLst>
            <pc:docMk/>
            <pc:sldMk cId="18698064" sldId="260"/>
            <ac:picMk id="7" creationId="{B43CB877-7AB9-4264-B919-86BD5D7A3768}"/>
          </ac:picMkLst>
        </pc:picChg>
        <pc:picChg chg="add del mod">
          <ac:chgData name="diogo matos" userId="14564daacf17033d" providerId="LiveId" clId="{8795CFDD-C496-4022-A7A9-BCFC864420EB}" dt="2019-10-28T10:01:51.092" v="1091" actId="478"/>
          <ac:picMkLst>
            <pc:docMk/>
            <pc:sldMk cId="18698064" sldId="260"/>
            <ac:picMk id="8" creationId="{21C0589F-2AD7-40F5-B325-F4C1496B278A}"/>
          </ac:picMkLst>
        </pc:picChg>
        <pc:picChg chg="add del mod">
          <ac:chgData name="diogo matos" userId="14564daacf17033d" providerId="LiveId" clId="{8795CFDD-C496-4022-A7A9-BCFC864420EB}" dt="2019-10-26T14:07:39.395" v="62"/>
          <ac:picMkLst>
            <pc:docMk/>
            <pc:sldMk cId="18698064" sldId="260"/>
            <ac:picMk id="9" creationId="{BD238C4D-12E8-490F-9849-5D7E1FDBCE78}"/>
          </ac:picMkLst>
        </pc:picChg>
        <pc:picChg chg="add del mod">
          <ac:chgData name="diogo matos" userId="14564daacf17033d" providerId="LiveId" clId="{8795CFDD-C496-4022-A7A9-BCFC864420EB}" dt="2019-10-26T14:07:39.395" v="62"/>
          <ac:picMkLst>
            <pc:docMk/>
            <pc:sldMk cId="18698064" sldId="260"/>
            <ac:picMk id="10" creationId="{9BC77758-2443-47A9-9D6A-0C4CB7143F00}"/>
          </ac:picMkLst>
        </pc:picChg>
        <pc:picChg chg="add del mod">
          <ac:chgData name="diogo matos" userId="14564daacf17033d" providerId="LiveId" clId="{8795CFDD-C496-4022-A7A9-BCFC864420EB}" dt="2019-10-26T14:07:49.670" v="67"/>
          <ac:picMkLst>
            <pc:docMk/>
            <pc:sldMk cId="18698064" sldId="260"/>
            <ac:picMk id="11" creationId="{EB055808-9A0B-4D32-98E2-E600BD939C23}"/>
          </ac:picMkLst>
        </pc:picChg>
        <pc:picChg chg="add del mod">
          <ac:chgData name="diogo matos" userId="14564daacf17033d" providerId="LiveId" clId="{8795CFDD-C496-4022-A7A9-BCFC864420EB}" dt="2019-10-28T10:01:10.094" v="1085" actId="478"/>
          <ac:picMkLst>
            <pc:docMk/>
            <pc:sldMk cId="18698064" sldId="260"/>
            <ac:picMk id="12" creationId="{E2EBD17F-C3AE-47F3-8CF9-7724719F1172}"/>
          </ac:picMkLst>
        </pc:picChg>
      </pc:sldChg>
      <pc:sldChg chg="addSp delSp modSp add del">
        <pc:chgData name="diogo matos" userId="14564daacf17033d" providerId="LiveId" clId="{8795CFDD-C496-4022-A7A9-BCFC864420EB}" dt="2019-10-28T10:23:38.777" v="1134" actId="2696"/>
        <pc:sldMkLst>
          <pc:docMk/>
          <pc:sldMk cId="593845833" sldId="261"/>
        </pc:sldMkLst>
        <pc:spChg chg="mod">
          <ac:chgData name="diogo matos" userId="14564daacf17033d" providerId="LiveId" clId="{8795CFDD-C496-4022-A7A9-BCFC864420EB}" dt="2019-10-28T10:20:14.415" v="1133" actId="1076"/>
          <ac:spMkLst>
            <pc:docMk/>
            <pc:sldMk cId="593845833" sldId="261"/>
            <ac:spMk id="2" creationId="{0BFF9E9B-ED93-4F99-BEAC-7F064217D373}"/>
          </ac:spMkLst>
        </pc:spChg>
        <pc:spChg chg="del">
          <ac:chgData name="diogo matos" userId="14564daacf17033d" providerId="LiveId" clId="{8795CFDD-C496-4022-A7A9-BCFC864420EB}" dt="2019-10-26T14:07:42.379" v="63" actId="478"/>
          <ac:spMkLst>
            <pc:docMk/>
            <pc:sldMk cId="593845833" sldId="261"/>
            <ac:spMk id="3" creationId="{08DBBCB8-9818-460E-9C88-EA37098588BC}"/>
          </ac:spMkLst>
        </pc:spChg>
        <pc:picChg chg="add del mod">
          <ac:chgData name="diogo matos" userId="14564daacf17033d" providerId="LiveId" clId="{8795CFDD-C496-4022-A7A9-BCFC864420EB}" dt="2019-10-28T10:19:56.084" v="1124" actId="478"/>
          <ac:picMkLst>
            <pc:docMk/>
            <pc:sldMk cId="593845833" sldId="261"/>
            <ac:picMk id="3" creationId="{BB9C4F7B-695C-4662-A4C2-AAFD7C317A69}"/>
          </ac:picMkLst>
        </pc:picChg>
        <pc:picChg chg="mod">
          <ac:chgData name="diogo matos" userId="14564daacf17033d" providerId="LiveId" clId="{8795CFDD-C496-4022-A7A9-BCFC864420EB}" dt="2019-10-28T10:20:07.087" v="1131" actId="14100"/>
          <ac:picMkLst>
            <pc:docMk/>
            <pc:sldMk cId="593845833" sldId="261"/>
            <ac:picMk id="4" creationId="{36D3678E-7C0F-4CE5-A6C4-7CB8F96E2DEB}"/>
          </ac:picMkLst>
        </pc:picChg>
        <pc:picChg chg="add del mod">
          <ac:chgData name="diogo matos" userId="14564daacf17033d" providerId="LiveId" clId="{8795CFDD-C496-4022-A7A9-BCFC864420EB}" dt="2019-10-28T10:02:55.812" v="1098" actId="478"/>
          <ac:picMkLst>
            <pc:docMk/>
            <pc:sldMk cId="593845833" sldId="261"/>
            <ac:picMk id="4" creationId="{C08AB10A-5090-4EF9-A64C-D4BCAD6095A4}"/>
          </ac:picMkLst>
        </pc:picChg>
        <pc:picChg chg="add del mod">
          <ac:chgData name="diogo matos" userId="14564daacf17033d" providerId="LiveId" clId="{8795CFDD-C496-4022-A7A9-BCFC864420EB}" dt="2019-10-28T10:03:38.885" v="1104" actId="478"/>
          <ac:picMkLst>
            <pc:docMk/>
            <pc:sldMk cId="593845833" sldId="261"/>
            <ac:picMk id="5" creationId="{2C05178D-AE4D-468A-A7F7-F8998B2F1C82}"/>
          </ac:picMkLst>
        </pc:picChg>
        <pc:picChg chg="add del mod">
          <ac:chgData name="diogo matos" userId="14564daacf17033d" providerId="LiveId" clId="{8795CFDD-C496-4022-A7A9-BCFC864420EB}" dt="2019-10-28T10:04:16.044" v="1113" actId="478"/>
          <ac:picMkLst>
            <pc:docMk/>
            <pc:sldMk cId="593845833" sldId="261"/>
            <ac:picMk id="6" creationId="{BDDC2E29-771C-4447-B332-E79FC8B8A323}"/>
          </ac:picMkLst>
        </pc:picChg>
        <pc:picChg chg="add del mod">
          <ac:chgData name="diogo matos" userId="14564daacf17033d" providerId="LiveId" clId="{8795CFDD-C496-4022-A7A9-BCFC864420EB}" dt="2019-10-28T10:19:56.703" v="1125" actId="478"/>
          <ac:picMkLst>
            <pc:docMk/>
            <pc:sldMk cId="593845833" sldId="261"/>
            <ac:picMk id="7" creationId="{25E9D181-859E-4D18-A20E-C2C6DFF0AECD}"/>
          </ac:picMkLst>
        </pc:picChg>
        <pc:picChg chg="add del mod">
          <ac:chgData name="diogo matos" userId="14564daacf17033d" providerId="LiveId" clId="{8795CFDD-C496-4022-A7A9-BCFC864420EB}" dt="2019-10-28T10:19:54.833" v="1123" actId="478"/>
          <ac:picMkLst>
            <pc:docMk/>
            <pc:sldMk cId="593845833" sldId="261"/>
            <ac:picMk id="8" creationId="{74D76FC2-266F-41D2-8417-0F7138F0C5BD}"/>
          </ac:picMkLst>
        </pc:picChg>
        <pc:picChg chg="add mod">
          <ac:chgData name="diogo matos" userId="14564daacf17033d" providerId="LiveId" clId="{8795CFDD-C496-4022-A7A9-BCFC864420EB}" dt="2019-10-28T10:20:02.967" v="1129" actId="1076"/>
          <ac:picMkLst>
            <pc:docMk/>
            <pc:sldMk cId="593845833" sldId="261"/>
            <ac:picMk id="9" creationId="{E77531D5-534D-4C6A-82F3-EF5184694753}"/>
          </ac:picMkLst>
        </pc:picChg>
        <pc:picChg chg="add">
          <ac:chgData name="diogo matos" userId="14564daacf17033d" providerId="LiveId" clId="{8795CFDD-C496-4022-A7A9-BCFC864420EB}" dt="2019-10-28T10:18:16.583" v="1118"/>
          <ac:picMkLst>
            <pc:docMk/>
            <pc:sldMk cId="593845833" sldId="261"/>
            <ac:picMk id="10" creationId="{D389FAC0-25D3-4738-B8FA-45627C1E8BC1}"/>
          </ac:picMkLst>
        </pc:picChg>
        <pc:picChg chg="add">
          <ac:chgData name="diogo matos" userId="14564daacf17033d" providerId="LiveId" clId="{8795CFDD-C496-4022-A7A9-BCFC864420EB}" dt="2019-10-28T10:18:42.136" v="1119"/>
          <ac:picMkLst>
            <pc:docMk/>
            <pc:sldMk cId="593845833" sldId="261"/>
            <ac:picMk id="11" creationId="{0EA9DE15-68BE-404A-9E2A-ED7CFD529526}"/>
          </ac:picMkLst>
        </pc:picChg>
        <pc:picChg chg="add">
          <ac:chgData name="diogo matos" userId="14564daacf17033d" providerId="LiveId" clId="{8795CFDD-C496-4022-A7A9-BCFC864420EB}" dt="2019-10-28T10:19:06.393" v="1120"/>
          <ac:picMkLst>
            <pc:docMk/>
            <pc:sldMk cId="593845833" sldId="261"/>
            <ac:picMk id="12" creationId="{AB142787-0048-4680-BC5F-F58A73972699}"/>
          </ac:picMkLst>
        </pc:picChg>
        <pc:picChg chg="add mod">
          <ac:chgData name="diogo matos" userId="14564daacf17033d" providerId="LiveId" clId="{8795CFDD-C496-4022-A7A9-BCFC864420EB}" dt="2019-10-28T10:20:10.271" v="1132" actId="1076"/>
          <ac:picMkLst>
            <pc:docMk/>
            <pc:sldMk cId="593845833" sldId="261"/>
            <ac:picMk id="13" creationId="{AC5B4FC1-E17A-41F1-9D3E-2DE3A557C370}"/>
          </ac:picMkLst>
        </pc:picChg>
      </pc:sldChg>
      <pc:sldChg chg="addSp delSp modSp add mod setBg">
        <pc:chgData name="diogo matos" userId="14564daacf17033d" providerId="LiveId" clId="{8795CFDD-C496-4022-A7A9-BCFC864420EB}" dt="2019-10-28T10:26:14.910" v="1146" actId="1076"/>
        <pc:sldMkLst>
          <pc:docMk/>
          <pc:sldMk cId="1929729592" sldId="262"/>
        </pc:sldMkLst>
        <pc:spChg chg="mod">
          <ac:chgData name="diogo matos" userId="14564daacf17033d" providerId="LiveId" clId="{8795CFDD-C496-4022-A7A9-BCFC864420EB}" dt="2019-10-26T14:25:37.477" v="164" actId="26606"/>
          <ac:spMkLst>
            <pc:docMk/>
            <pc:sldMk cId="1929729592" sldId="262"/>
            <ac:spMk id="2" creationId="{1637FC5D-7DE4-458C-A7A4-24DB6BD38C66}"/>
          </ac:spMkLst>
        </pc:spChg>
        <pc:spChg chg="del">
          <ac:chgData name="diogo matos" userId="14564daacf17033d" providerId="LiveId" clId="{8795CFDD-C496-4022-A7A9-BCFC864420EB}" dt="2019-10-26T14:25:24.734" v="154" actId="478"/>
          <ac:spMkLst>
            <pc:docMk/>
            <pc:sldMk cId="1929729592" sldId="262"/>
            <ac:spMk id="3" creationId="{C42CEE7E-174E-4D9A-A97D-573A7F9E6090}"/>
          </ac:spMkLst>
        </pc:spChg>
        <pc:spChg chg="add mod">
          <ac:chgData name="diogo matos" userId="14564daacf17033d" providerId="LiveId" clId="{8795CFDD-C496-4022-A7A9-BCFC864420EB}" dt="2019-10-26T14:30:11.508" v="566" actId="403"/>
          <ac:spMkLst>
            <pc:docMk/>
            <pc:sldMk cId="1929729592" sldId="262"/>
            <ac:spMk id="5" creationId="{2405EB33-E82D-4E43-AE9D-F092F02D36C8}"/>
          </ac:spMkLst>
        </pc:spChg>
        <pc:spChg chg="add mod">
          <ac:chgData name="diogo matos" userId="14564daacf17033d" providerId="LiveId" clId="{8795CFDD-C496-4022-A7A9-BCFC864420EB}" dt="2019-10-26T14:30:21.473" v="568" actId="1076"/>
          <ac:spMkLst>
            <pc:docMk/>
            <pc:sldMk cId="1929729592" sldId="262"/>
            <ac:spMk id="6" creationId="{81FA7CA8-5613-4E37-BF8A-4D93ED8F422B}"/>
          </ac:spMkLst>
        </pc:spChg>
        <pc:spChg chg="add del">
          <ac:chgData name="diogo matos" userId="14564daacf17033d" providerId="LiveId" clId="{8795CFDD-C496-4022-A7A9-BCFC864420EB}" dt="2019-10-26T14:25:33.276" v="157" actId="26606"/>
          <ac:spMkLst>
            <pc:docMk/>
            <pc:sldMk cId="1929729592" sldId="262"/>
            <ac:spMk id="9" creationId="{A4AC5506-6312-4701-8D3C-40187889A947}"/>
          </ac:spMkLst>
        </pc:spChg>
        <pc:spChg chg="add del">
          <ac:chgData name="diogo matos" userId="14564daacf17033d" providerId="LiveId" clId="{8795CFDD-C496-4022-A7A9-BCFC864420EB}" dt="2019-10-26T14:25:34.380" v="159" actId="26606"/>
          <ac:spMkLst>
            <pc:docMk/>
            <pc:sldMk cId="1929729592" sldId="262"/>
            <ac:spMk id="12" creationId="{823AC064-BC96-4F32-8AE1-B2FD38754823}"/>
          </ac:spMkLst>
        </pc:spChg>
        <pc:spChg chg="add del">
          <ac:chgData name="diogo matos" userId="14564daacf17033d" providerId="LiveId" clId="{8795CFDD-C496-4022-A7A9-BCFC864420EB}" dt="2019-10-26T14:25:36.465" v="161" actId="26606"/>
          <ac:spMkLst>
            <pc:docMk/>
            <pc:sldMk cId="1929729592" sldId="262"/>
            <ac:spMk id="14" creationId="{6753252F-4873-4F63-801D-CC719279A7D5}"/>
          </ac:spMkLst>
        </pc:spChg>
        <pc:spChg chg="add del">
          <ac:chgData name="diogo matos" userId="14564daacf17033d" providerId="LiveId" clId="{8795CFDD-C496-4022-A7A9-BCFC864420EB}" dt="2019-10-26T14:25:36.465" v="161" actId="26606"/>
          <ac:spMkLst>
            <pc:docMk/>
            <pc:sldMk cId="1929729592" sldId="262"/>
            <ac:spMk id="15" creationId="{047C8CCB-F95D-4249-92DD-651249D3535A}"/>
          </ac:spMkLst>
        </pc:spChg>
        <pc:spChg chg="add mod">
          <ac:chgData name="diogo matos" userId="14564daacf17033d" providerId="LiveId" clId="{8795CFDD-C496-4022-A7A9-BCFC864420EB}" dt="2019-10-26T14:37:20.732" v="708" actId="313"/>
          <ac:spMkLst>
            <pc:docMk/>
            <pc:sldMk cId="1929729592" sldId="262"/>
            <ac:spMk id="16" creationId="{450B604C-5B92-482C-8007-FF417F45FA9C}"/>
          </ac:spMkLst>
        </pc:spChg>
        <pc:spChg chg="add del">
          <ac:chgData name="diogo matos" userId="14564daacf17033d" providerId="LiveId" clId="{8795CFDD-C496-4022-A7A9-BCFC864420EB}" dt="2019-10-26T14:25:37.467" v="163" actId="26606"/>
          <ac:spMkLst>
            <pc:docMk/>
            <pc:sldMk cId="1929729592" sldId="262"/>
            <ac:spMk id="17" creationId="{823AC064-BC96-4F32-8AE1-B2FD38754823}"/>
          </ac:spMkLst>
        </pc:spChg>
        <pc:spChg chg="add">
          <ac:chgData name="diogo matos" userId="14564daacf17033d" providerId="LiveId" clId="{8795CFDD-C496-4022-A7A9-BCFC864420EB}" dt="2019-10-26T14:25:37.477" v="164" actId="26606"/>
          <ac:spMkLst>
            <pc:docMk/>
            <pc:sldMk cId="1929729592" sldId="262"/>
            <ac:spMk id="20" creationId="{A4AC5506-6312-4701-8D3C-40187889A947}"/>
          </ac:spMkLst>
        </pc:spChg>
        <pc:picChg chg="add del mod">
          <ac:chgData name="diogo matos" userId="14564daacf17033d" providerId="LiveId" clId="{8795CFDD-C496-4022-A7A9-BCFC864420EB}" dt="2019-10-28T10:25:50.683" v="1142" actId="478"/>
          <ac:picMkLst>
            <pc:docMk/>
            <pc:sldMk cId="1929729592" sldId="262"/>
            <ac:picMk id="3" creationId="{9D6BF4AE-7C3B-43E7-A777-DE7209567FD3}"/>
          </ac:picMkLst>
        </pc:picChg>
        <pc:picChg chg="add del mod">
          <ac:chgData name="diogo matos" userId="14564daacf17033d" providerId="LiveId" clId="{8795CFDD-C496-4022-A7A9-BCFC864420EB}" dt="2019-10-26T14:31:41.526" v="597" actId="478"/>
          <ac:picMkLst>
            <pc:docMk/>
            <pc:sldMk cId="1929729592" sldId="262"/>
            <ac:picMk id="4" creationId="{5E711FA9-E11A-473C-9CA7-A10CD38EDF1D}"/>
          </ac:picMkLst>
        </pc:picChg>
        <pc:picChg chg="add del mod ord">
          <ac:chgData name="diogo matos" userId="14564daacf17033d" providerId="LiveId" clId="{8795CFDD-C496-4022-A7A9-BCFC864420EB}" dt="2019-10-28T10:25:41.881" v="1138" actId="478"/>
          <ac:picMkLst>
            <pc:docMk/>
            <pc:sldMk cId="1929729592" sldId="262"/>
            <ac:picMk id="7" creationId="{2A3CDDDC-BC6D-4398-BB8B-AE4BB0A1BA36}"/>
          </ac:picMkLst>
        </pc:picChg>
        <pc:picChg chg="add mod">
          <ac:chgData name="diogo matos" userId="14564daacf17033d" providerId="LiveId" clId="{8795CFDD-C496-4022-A7A9-BCFC864420EB}" dt="2019-10-28T10:26:14.910" v="1146" actId="1076"/>
          <ac:picMkLst>
            <pc:docMk/>
            <pc:sldMk cId="1929729592" sldId="262"/>
            <ac:picMk id="8" creationId="{03500F56-8077-4D63-8975-D18796A150E6}"/>
          </ac:picMkLst>
        </pc:picChg>
        <pc:cxnChg chg="add del">
          <ac:chgData name="diogo matos" userId="14564daacf17033d" providerId="LiveId" clId="{8795CFDD-C496-4022-A7A9-BCFC864420EB}" dt="2019-10-26T14:25:34.380" v="159" actId="26606"/>
          <ac:cxnSpMkLst>
            <pc:docMk/>
            <pc:sldMk cId="1929729592" sldId="262"/>
            <ac:cxnSpMk id="11" creationId="{7E7C77BC-7138-40B1-A15B-20F57A494629}"/>
          </ac:cxnSpMkLst>
        </pc:cxnChg>
        <pc:cxnChg chg="add del">
          <ac:chgData name="diogo matos" userId="14564daacf17033d" providerId="LiveId" clId="{8795CFDD-C496-4022-A7A9-BCFC864420EB}" dt="2019-10-26T14:25:37.467" v="163" actId="26606"/>
          <ac:cxnSpMkLst>
            <pc:docMk/>
            <pc:sldMk cId="1929729592" sldId="262"/>
            <ac:cxnSpMk id="18" creationId="{7E7C77BC-7138-40B1-A15B-20F57A494629}"/>
          </ac:cxnSpMkLst>
        </pc:cxnChg>
      </pc:sldChg>
      <pc:sldChg chg="addSp delSp modSp">
        <pc:chgData name="diogo matos" userId="14564daacf17033d" providerId="LiveId" clId="{8795CFDD-C496-4022-A7A9-BCFC864420EB}" dt="2019-10-28T11:34:23.587" v="1293" actId="1076"/>
        <pc:sldMkLst>
          <pc:docMk/>
          <pc:sldMk cId="3539786589" sldId="263"/>
        </pc:sldMkLst>
        <pc:spChg chg="add mod">
          <ac:chgData name="diogo matos" userId="14564daacf17033d" providerId="LiveId" clId="{8795CFDD-C496-4022-A7A9-BCFC864420EB}" dt="2019-10-26T14:52:42.137" v="893" actId="404"/>
          <ac:spMkLst>
            <pc:docMk/>
            <pc:sldMk cId="3539786589" sldId="263"/>
            <ac:spMk id="2" creationId="{DA14B612-689D-4DD2-B99B-AE1E32B19062}"/>
          </ac:spMkLst>
        </pc:spChg>
        <pc:spChg chg="add del">
          <ac:chgData name="diogo matos" userId="14564daacf17033d" providerId="LiveId" clId="{8795CFDD-C496-4022-A7A9-BCFC864420EB}" dt="2019-10-28T11:04:20.763" v="1263" actId="478"/>
          <ac:spMkLst>
            <pc:docMk/>
            <pc:sldMk cId="3539786589" sldId="263"/>
            <ac:spMk id="6" creationId="{AE2A662C-7C29-46FD-8575-33F43E95E65C}"/>
          </ac:spMkLst>
        </pc:spChg>
        <pc:spChg chg="del">
          <ac:chgData name="diogo matos" userId="14564daacf17033d" providerId="LiveId" clId="{8795CFDD-C496-4022-A7A9-BCFC864420EB}" dt="2019-10-26T14:46:04.645" v="826" actId="478"/>
          <ac:spMkLst>
            <pc:docMk/>
            <pc:sldMk cId="3539786589" sldId="263"/>
            <ac:spMk id="8" creationId="{3F665F40-149B-416A-8BDF-091C941C907C}"/>
          </ac:spMkLst>
        </pc:spChg>
        <pc:spChg chg="del">
          <ac:chgData name="diogo matos" userId="14564daacf17033d" providerId="LiveId" clId="{8795CFDD-C496-4022-A7A9-BCFC864420EB}" dt="2019-10-26T14:45:58.594" v="824" actId="478"/>
          <ac:spMkLst>
            <pc:docMk/>
            <pc:sldMk cId="3539786589" sldId="263"/>
            <ac:spMk id="9" creationId="{330AA51A-AACD-4D4F-8C5C-01FF6B8150B9}"/>
          </ac:spMkLst>
        </pc:spChg>
        <pc:spChg chg="del">
          <ac:chgData name="diogo matos" userId="14564daacf17033d" providerId="LiveId" clId="{8795CFDD-C496-4022-A7A9-BCFC864420EB}" dt="2019-10-26T14:45:59.979" v="825" actId="478"/>
          <ac:spMkLst>
            <pc:docMk/>
            <pc:sldMk cId="3539786589" sldId="263"/>
            <ac:spMk id="10" creationId="{EB963790-0FF4-4822-8816-BCC8A600CBE4}"/>
          </ac:spMkLst>
        </pc:spChg>
        <pc:picChg chg="mod">
          <ac:chgData name="diogo matos" userId="14564daacf17033d" providerId="LiveId" clId="{8795CFDD-C496-4022-A7A9-BCFC864420EB}" dt="2019-10-28T11:34:23.587" v="1293" actId="1076"/>
          <ac:picMkLst>
            <pc:docMk/>
            <pc:sldMk cId="3539786589" sldId="263"/>
            <ac:picMk id="23" creationId="{E598BA69-B5E0-43A9-AAA8-CB6A9F05F36A}"/>
          </ac:picMkLst>
        </pc:picChg>
      </pc:sldChg>
      <pc:sldChg chg="addSp delSp modSp add">
        <pc:chgData name="diogo matos" userId="14564daacf17033d" providerId="LiveId" clId="{8795CFDD-C496-4022-A7A9-BCFC864420EB}" dt="2019-10-28T11:41:55.067" v="1314" actId="478"/>
        <pc:sldMkLst>
          <pc:docMk/>
          <pc:sldMk cId="372181542" sldId="264"/>
        </pc:sldMkLst>
        <pc:spChg chg="mod">
          <ac:chgData name="diogo matos" userId="14564daacf17033d" providerId="LiveId" clId="{8795CFDD-C496-4022-A7A9-BCFC864420EB}" dt="2019-10-26T15:02:01.267" v="1070" actId="20577"/>
          <ac:spMkLst>
            <pc:docMk/>
            <pc:sldMk cId="372181542" sldId="264"/>
            <ac:spMk id="9" creationId="{330AA51A-AACD-4D4F-8C5C-01FF6B8150B9}"/>
          </ac:spMkLst>
        </pc:spChg>
        <pc:spChg chg="mod">
          <ac:chgData name="diogo matos" userId="14564daacf17033d" providerId="LiveId" clId="{8795CFDD-C496-4022-A7A9-BCFC864420EB}" dt="2019-10-26T15:02:28.367" v="1076" actId="1076"/>
          <ac:spMkLst>
            <pc:docMk/>
            <pc:sldMk cId="372181542" sldId="264"/>
            <ac:spMk id="12" creationId="{AFABE442-B893-47E6-AD97-E85CC59A961B}"/>
          </ac:spMkLst>
        </pc:spChg>
        <pc:spChg chg="mod">
          <ac:chgData name="diogo matos" userId="14564daacf17033d" providerId="LiveId" clId="{8795CFDD-C496-4022-A7A9-BCFC864420EB}" dt="2019-10-26T15:02:13.775" v="1073" actId="1076"/>
          <ac:spMkLst>
            <pc:docMk/>
            <pc:sldMk cId="372181542" sldId="264"/>
            <ac:spMk id="13" creationId="{93BCD242-ECF8-4A7C-A26C-62741B91E3EB}"/>
          </ac:spMkLst>
        </pc:spChg>
        <pc:spChg chg="mod">
          <ac:chgData name="diogo matos" userId="14564daacf17033d" providerId="LiveId" clId="{8795CFDD-C496-4022-A7A9-BCFC864420EB}" dt="2019-10-26T15:02:25.223" v="1075" actId="1076"/>
          <ac:spMkLst>
            <pc:docMk/>
            <pc:sldMk cId="372181542" sldId="264"/>
            <ac:spMk id="14" creationId="{39A932AB-CF20-4467-A02C-8BD49FA6F297}"/>
          </ac:spMkLst>
        </pc:spChg>
        <pc:spChg chg="mod">
          <ac:chgData name="diogo matos" userId="14564daacf17033d" providerId="LiveId" clId="{8795CFDD-C496-4022-A7A9-BCFC864420EB}" dt="2019-10-28T10:53:57.781" v="1236" actId="404"/>
          <ac:spMkLst>
            <pc:docMk/>
            <pc:sldMk cId="372181542" sldId="264"/>
            <ac:spMk id="15" creationId="{0AB9BC07-2D98-44DC-AE59-3F8CB69901A7}"/>
          </ac:spMkLst>
        </pc:spChg>
        <pc:spChg chg="del">
          <ac:chgData name="diogo matos" userId="14564daacf17033d" providerId="LiveId" clId="{8795CFDD-C496-4022-A7A9-BCFC864420EB}" dt="2019-10-26T15:02:05.705" v="1072" actId="478"/>
          <ac:spMkLst>
            <pc:docMk/>
            <pc:sldMk cId="372181542" sldId="264"/>
            <ac:spMk id="16" creationId="{D4AA5D27-30AE-42E3-9610-F5802D5E7073}"/>
          </ac:spMkLst>
        </pc:spChg>
        <pc:spChg chg="del">
          <ac:chgData name="diogo matos" userId="14564daacf17033d" providerId="LiveId" clId="{8795CFDD-C496-4022-A7A9-BCFC864420EB}" dt="2019-10-26T15:02:04.729" v="1071" actId="478"/>
          <ac:spMkLst>
            <pc:docMk/>
            <pc:sldMk cId="372181542" sldId="264"/>
            <ac:spMk id="17" creationId="{07437EE1-850E-4D00-B118-DCAD8556C85C}"/>
          </ac:spMkLst>
        </pc:spChg>
        <pc:spChg chg="del mod">
          <ac:chgData name="diogo matos" userId="14564daacf17033d" providerId="LiveId" clId="{8795CFDD-C496-4022-A7A9-BCFC864420EB}" dt="2019-10-28T11:41:55.067" v="1314" actId="478"/>
          <ac:spMkLst>
            <pc:docMk/>
            <pc:sldMk cId="372181542" sldId="264"/>
            <ac:spMk id="23" creationId="{C9E13FA9-3319-4273-BDBA-5E643B276F56}"/>
          </ac:spMkLst>
        </pc:spChg>
        <pc:picChg chg="add ord">
          <ac:chgData name="diogo matos" userId="14564daacf17033d" providerId="LiveId" clId="{8795CFDD-C496-4022-A7A9-BCFC864420EB}" dt="2019-10-28T11:34:34.912" v="1296" actId="167"/>
          <ac:picMkLst>
            <pc:docMk/>
            <pc:sldMk cId="372181542" sldId="264"/>
            <ac:picMk id="2" creationId="{9B182115-B038-452B-8B1A-36CE0EA7C092}"/>
          </ac:picMkLst>
        </pc:picChg>
        <pc:picChg chg="add mod">
          <ac:chgData name="diogo matos" userId="14564daacf17033d" providerId="LiveId" clId="{8795CFDD-C496-4022-A7A9-BCFC864420EB}" dt="2019-10-28T11:36:00.945" v="1305" actId="1076"/>
          <ac:picMkLst>
            <pc:docMk/>
            <pc:sldMk cId="372181542" sldId="264"/>
            <ac:picMk id="4" creationId="{070757DA-517E-4E49-985E-4BCCDEE49639}"/>
          </ac:picMkLst>
        </pc:picChg>
        <pc:picChg chg="add">
          <ac:chgData name="diogo matos" userId="14564daacf17033d" providerId="LiveId" clId="{8795CFDD-C496-4022-A7A9-BCFC864420EB}" dt="2019-10-28T10:53:38.745" v="1232"/>
          <ac:picMkLst>
            <pc:docMk/>
            <pc:sldMk cId="372181542" sldId="264"/>
            <ac:picMk id="16" creationId="{3CFC8A7F-D18E-4B2A-86B1-0767198FEEBA}"/>
          </ac:picMkLst>
        </pc:picChg>
        <pc:picChg chg="add">
          <ac:chgData name="diogo matos" userId="14564daacf17033d" providerId="LiveId" clId="{8795CFDD-C496-4022-A7A9-BCFC864420EB}" dt="2019-10-28T10:53:43.139" v="1233"/>
          <ac:picMkLst>
            <pc:docMk/>
            <pc:sldMk cId="372181542" sldId="264"/>
            <ac:picMk id="17" creationId="{A3962EB7-185A-4240-9298-113206ED1DCE}"/>
          </ac:picMkLst>
        </pc:picChg>
        <pc:picChg chg="add mod">
          <ac:chgData name="diogo matos" userId="14564daacf17033d" providerId="LiveId" clId="{8795CFDD-C496-4022-A7A9-BCFC864420EB}" dt="2019-10-28T10:54:01.300" v="1237" actId="1076"/>
          <ac:picMkLst>
            <pc:docMk/>
            <pc:sldMk cId="372181542" sldId="264"/>
            <ac:picMk id="18" creationId="{3EAD8CFB-45A6-420C-82BB-F8855947D699}"/>
          </ac:picMkLst>
        </pc:picChg>
        <pc:picChg chg="add mod">
          <ac:chgData name="diogo matos" userId="14564daacf17033d" providerId="LiveId" clId="{8795CFDD-C496-4022-A7A9-BCFC864420EB}" dt="2019-10-28T10:54:10.309" v="1239" actId="1076"/>
          <ac:picMkLst>
            <pc:docMk/>
            <pc:sldMk cId="372181542" sldId="264"/>
            <ac:picMk id="21" creationId="{06AA8151-1E28-4C6A-801D-5DB14D04C2F3}"/>
          </ac:picMkLst>
        </pc:picChg>
        <pc:picChg chg="add mod">
          <ac:chgData name="diogo matos" userId="14564daacf17033d" providerId="LiveId" clId="{8795CFDD-C496-4022-A7A9-BCFC864420EB}" dt="2019-10-28T10:54:28.404" v="1243" actId="1076"/>
          <ac:picMkLst>
            <pc:docMk/>
            <pc:sldMk cId="372181542" sldId="264"/>
            <ac:picMk id="22" creationId="{032A3BB4-B596-48C6-AF03-8E3F635D3293}"/>
          </ac:picMkLst>
        </pc:picChg>
        <pc:picChg chg="del">
          <ac:chgData name="diogo matos" userId="14564daacf17033d" providerId="LiveId" clId="{8795CFDD-C496-4022-A7A9-BCFC864420EB}" dt="2019-10-28T11:34:29.783" v="1294" actId="478"/>
          <ac:picMkLst>
            <pc:docMk/>
            <pc:sldMk cId="372181542" sldId="264"/>
            <ac:picMk id="1026" creationId="{76BE9B2B-6B40-4ED4-82FF-8382F053AF67}"/>
          </ac:picMkLst>
        </pc:picChg>
        <pc:picChg chg="del">
          <ac:chgData name="diogo matos" userId="14564daacf17033d" providerId="LiveId" clId="{8795CFDD-C496-4022-A7A9-BCFC864420EB}" dt="2019-10-28T11:35:53.583" v="1303" actId="478"/>
          <ac:picMkLst>
            <pc:docMk/>
            <pc:sldMk cId="372181542" sldId="264"/>
            <ac:picMk id="1028" creationId="{9BC8FD6B-47DF-44A1-B31F-1FF5DA8CB38C}"/>
          </ac:picMkLst>
        </pc:picChg>
      </pc:sldChg>
      <pc:sldChg chg="add del">
        <pc:chgData name="diogo matos" userId="14564daacf17033d" providerId="LiveId" clId="{8795CFDD-C496-4022-A7A9-BCFC864420EB}" dt="2019-10-26T14:50:09.086" v="869"/>
        <pc:sldMkLst>
          <pc:docMk/>
          <pc:sldMk cId="555808914" sldId="264"/>
        </pc:sldMkLst>
      </pc:sldChg>
      <pc:sldChg chg="add del">
        <pc:chgData name="diogo matos" userId="14564daacf17033d" providerId="LiveId" clId="{8795CFDD-C496-4022-A7A9-BCFC864420EB}" dt="2019-10-28T09:54:42.115" v="1078" actId="2696"/>
        <pc:sldMkLst>
          <pc:docMk/>
          <pc:sldMk cId="2097956320" sldId="268"/>
        </pc:sldMkLst>
      </pc:sldChg>
      <pc:sldChg chg="addSp delSp">
        <pc:chgData name="diogo matos" userId="14564daacf17033d" providerId="LiveId" clId="{8795CFDD-C496-4022-A7A9-BCFC864420EB}" dt="2019-10-28T10:24:56.822" v="1137" actId="478"/>
        <pc:sldMkLst>
          <pc:docMk/>
          <pc:sldMk cId="562331424" sldId="273"/>
        </pc:sldMkLst>
        <pc:picChg chg="add del">
          <ac:chgData name="diogo matos" userId="14564daacf17033d" providerId="LiveId" clId="{8795CFDD-C496-4022-A7A9-BCFC864420EB}" dt="2019-10-28T10:24:56.822" v="1137" actId="478"/>
          <ac:picMkLst>
            <pc:docMk/>
            <pc:sldMk cId="562331424" sldId="273"/>
            <ac:picMk id="32" creationId="{B30625DC-E1E4-43E8-B3A5-D5487DA8641B}"/>
          </ac:picMkLst>
        </pc:picChg>
      </pc:sldChg>
      <pc:sldChg chg="addSp delSp modSp">
        <pc:chgData name="diogo matos" userId="14564daacf17033d" providerId="LiveId" clId="{8795CFDD-C496-4022-A7A9-BCFC864420EB}" dt="2019-10-28T11:52:48.695" v="1340" actId="14100"/>
        <pc:sldMkLst>
          <pc:docMk/>
          <pc:sldMk cId="1619253879" sldId="294"/>
        </pc:sldMkLst>
        <pc:picChg chg="add mod">
          <ac:chgData name="diogo matos" userId="14564daacf17033d" providerId="LiveId" clId="{8795CFDD-C496-4022-A7A9-BCFC864420EB}" dt="2019-10-28T11:52:48.695" v="1340" actId="14100"/>
          <ac:picMkLst>
            <pc:docMk/>
            <pc:sldMk cId="1619253879" sldId="294"/>
            <ac:picMk id="3" creationId="{B093E4FC-FD6F-48B2-9CA7-381EABA3E18F}"/>
          </ac:picMkLst>
        </pc:picChg>
        <pc:picChg chg="del">
          <ac:chgData name="diogo matos" userId="14564daacf17033d" providerId="LiveId" clId="{8795CFDD-C496-4022-A7A9-BCFC864420EB}" dt="2019-10-28T11:52:00.934" v="1330" actId="478"/>
          <ac:picMkLst>
            <pc:docMk/>
            <pc:sldMk cId="1619253879" sldId="294"/>
            <ac:picMk id="36" creationId="{05158C88-833D-4FD9-89D9-A2547DCE5E31}"/>
          </ac:picMkLst>
        </pc:picChg>
      </pc:sldChg>
      <pc:sldChg chg="addSp delSp modSp">
        <pc:chgData name="diogo matos" userId="14564daacf17033d" providerId="LiveId" clId="{8795CFDD-C496-4022-A7A9-BCFC864420EB}" dt="2019-10-28T10:46:45.888" v="1212" actId="1076"/>
        <pc:sldMkLst>
          <pc:docMk/>
          <pc:sldMk cId="3239842474" sldId="299"/>
        </pc:sldMkLst>
        <pc:picChg chg="del">
          <ac:chgData name="diogo matos" userId="14564daacf17033d" providerId="LiveId" clId="{8795CFDD-C496-4022-A7A9-BCFC864420EB}" dt="2019-10-28T10:46:41.652" v="1207" actId="478"/>
          <ac:picMkLst>
            <pc:docMk/>
            <pc:sldMk cId="3239842474" sldId="299"/>
            <ac:picMk id="6" creationId="{9015E102-0EB2-4AE3-80EB-E5BFDB60F579}"/>
          </ac:picMkLst>
        </pc:picChg>
        <pc:picChg chg="add mod">
          <ac:chgData name="diogo matos" userId="14564daacf17033d" providerId="LiveId" clId="{8795CFDD-C496-4022-A7A9-BCFC864420EB}" dt="2019-10-28T10:46:45.888" v="1212" actId="1076"/>
          <ac:picMkLst>
            <pc:docMk/>
            <pc:sldMk cId="3239842474" sldId="299"/>
            <ac:picMk id="7" creationId="{FAB25157-75E3-4168-8715-9E07A1D257D0}"/>
          </ac:picMkLst>
        </pc:picChg>
      </pc:sldChg>
      <pc:sldChg chg="modSp">
        <pc:chgData name="diogo matos" userId="14564daacf17033d" providerId="LiveId" clId="{8795CFDD-C496-4022-A7A9-BCFC864420EB}" dt="2019-10-28T11:20:34.602" v="1271" actId="1076"/>
        <pc:sldMkLst>
          <pc:docMk/>
          <pc:sldMk cId="3911800569" sldId="300"/>
        </pc:sldMkLst>
        <pc:picChg chg="mod">
          <ac:chgData name="diogo matos" userId="14564daacf17033d" providerId="LiveId" clId="{8795CFDD-C496-4022-A7A9-BCFC864420EB}" dt="2019-10-28T11:20:34.602" v="1271" actId="1076"/>
          <ac:picMkLst>
            <pc:docMk/>
            <pc:sldMk cId="3911800569" sldId="300"/>
            <ac:picMk id="2056" creationId="{44A76A79-9522-4731-9888-91977BDD4547}"/>
          </ac:picMkLst>
        </pc:picChg>
      </pc:sldChg>
      <pc:sldChg chg="addSp delSp modSp">
        <pc:chgData name="diogo matos" userId="14564daacf17033d" providerId="LiveId" clId="{8795CFDD-C496-4022-A7A9-BCFC864420EB}" dt="2019-10-28T12:24:30.869" v="1378" actId="2711"/>
        <pc:sldMkLst>
          <pc:docMk/>
          <pc:sldMk cId="2427108655" sldId="301"/>
        </pc:sldMkLst>
        <pc:spChg chg="add mod">
          <ac:chgData name="diogo matos" userId="14564daacf17033d" providerId="LiveId" clId="{8795CFDD-C496-4022-A7A9-BCFC864420EB}" dt="2019-10-28T12:20:58.454" v="1375" actId="1076"/>
          <ac:spMkLst>
            <pc:docMk/>
            <pc:sldMk cId="2427108655" sldId="301"/>
            <ac:spMk id="6" creationId="{516E6781-87A0-40A9-8C4D-1CCB740112E0}"/>
          </ac:spMkLst>
        </pc:spChg>
        <pc:spChg chg="del">
          <ac:chgData name="diogo matos" userId="14564daacf17033d" providerId="LiveId" clId="{8795CFDD-C496-4022-A7A9-BCFC864420EB}" dt="2019-10-28T11:37:00.342" v="1306" actId="478"/>
          <ac:spMkLst>
            <pc:docMk/>
            <pc:sldMk cId="2427108655" sldId="301"/>
            <ac:spMk id="11" creationId="{7B78891D-C634-46AD-AF06-03601CD05A58}"/>
          </ac:spMkLst>
        </pc:spChg>
        <pc:spChg chg="del">
          <ac:chgData name="diogo matos" userId="14564daacf17033d" providerId="LiveId" clId="{8795CFDD-C496-4022-A7A9-BCFC864420EB}" dt="2019-10-28T11:37:01.772" v="1308" actId="478"/>
          <ac:spMkLst>
            <pc:docMk/>
            <pc:sldMk cId="2427108655" sldId="301"/>
            <ac:spMk id="12" creationId="{AFABE442-B893-47E6-AD97-E85CC59A961B}"/>
          </ac:spMkLst>
        </pc:spChg>
        <pc:spChg chg="del">
          <ac:chgData name="diogo matos" userId="14564daacf17033d" providerId="LiveId" clId="{8795CFDD-C496-4022-A7A9-BCFC864420EB}" dt="2019-10-28T11:37:15.423" v="1311" actId="478"/>
          <ac:spMkLst>
            <pc:docMk/>
            <pc:sldMk cId="2427108655" sldId="301"/>
            <ac:spMk id="13" creationId="{93BCD242-ECF8-4A7C-A26C-62741B91E3EB}"/>
          </ac:spMkLst>
        </pc:spChg>
        <pc:spChg chg="del">
          <ac:chgData name="diogo matos" userId="14564daacf17033d" providerId="LiveId" clId="{8795CFDD-C496-4022-A7A9-BCFC864420EB}" dt="2019-10-28T11:37:01.162" v="1307" actId="478"/>
          <ac:spMkLst>
            <pc:docMk/>
            <pc:sldMk cId="2427108655" sldId="301"/>
            <ac:spMk id="14" creationId="{39A932AB-CF20-4467-A02C-8BD49FA6F297}"/>
          </ac:spMkLst>
        </pc:spChg>
        <pc:spChg chg="del">
          <ac:chgData name="diogo matos" userId="14564daacf17033d" providerId="LiveId" clId="{8795CFDD-C496-4022-A7A9-BCFC864420EB}" dt="2019-10-28T11:37:15.423" v="1311" actId="478"/>
          <ac:spMkLst>
            <pc:docMk/>
            <pc:sldMk cId="2427108655" sldId="301"/>
            <ac:spMk id="15" creationId="{0AB9BC07-2D98-44DC-AE59-3F8CB69901A7}"/>
          </ac:spMkLst>
        </pc:spChg>
        <pc:spChg chg="del">
          <ac:chgData name="diogo matos" userId="14564daacf17033d" providerId="LiveId" clId="{8795CFDD-C496-4022-A7A9-BCFC864420EB}" dt="2019-10-28T11:37:15.423" v="1311" actId="478"/>
          <ac:spMkLst>
            <pc:docMk/>
            <pc:sldMk cId="2427108655" sldId="301"/>
            <ac:spMk id="19" creationId="{72856087-AE09-4E42-99B5-83FA18D79809}"/>
          </ac:spMkLst>
        </pc:spChg>
        <pc:spChg chg="del">
          <ac:chgData name="diogo matos" userId="14564daacf17033d" providerId="LiveId" clId="{8795CFDD-C496-4022-A7A9-BCFC864420EB}" dt="2019-10-28T11:37:15.423" v="1311" actId="478"/>
          <ac:spMkLst>
            <pc:docMk/>
            <pc:sldMk cId="2427108655" sldId="301"/>
            <ac:spMk id="20" creationId="{D9E42079-4391-4655-A864-32870E76D4AD}"/>
          </ac:spMkLst>
        </pc:spChg>
        <pc:spChg chg="mod">
          <ac:chgData name="diogo matos" userId="14564daacf17033d" providerId="LiveId" clId="{8795CFDD-C496-4022-A7A9-BCFC864420EB}" dt="2019-10-28T12:24:30.869" v="1378" actId="2711"/>
          <ac:spMkLst>
            <pc:docMk/>
            <pc:sldMk cId="2427108655" sldId="301"/>
            <ac:spMk id="42" creationId="{296F5996-8817-466D-B17B-4AB715E25115}"/>
          </ac:spMkLst>
        </pc:spChg>
        <pc:picChg chg="add del">
          <ac:chgData name="diogo matos" userId="14564daacf17033d" providerId="LiveId" clId="{8795CFDD-C496-4022-A7A9-BCFC864420EB}" dt="2019-10-28T11:37:03.934" v="1310" actId="478"/>
          <ac:picMkLst>
            <pc:docMk/>
            <pc:sldMk cId="2427108655" sldId="301"/>
            <ac:picMk id="2" creationId="{9B182115-B038-452B-8B1A-36CE0EA7C092}"/>
          </ac:picMkLst>
        </pc:picChg>
        <pc:picChg chg="mod">
          <ac:chgData name="diogo matos" userId="14564daacf17033d" providerId="LiveId" clId="{8795CFDD-C496-4022-A7A9-BCFC864420EB}" dt="2019-10-28T12:18:06.205" v="1357" actId="1076"/>
          <ac:picMkLst>
            <pc:docMk/>
            <pc:sldMk cId="2427108655" sldId="301"/>
            <ac:picMk id="5" creationId="{B60B2857-A158-44C1-886E-0B857746ED01}"/>
          </ac:picMkLst>
        </pc:picChg>
        <pc:picChg chg="del">
          <ac:chgData name="diogo matos" userId="14564daacf17033d" providerId="LiveId" clId="{8795CFDD-C496-4022-A7A9-BCFC864420EB}" dt="2019-10-28T11:37:15.423" v="1311" actId="478"/>
          <ac:picMkLst>
            <pc:docMk/>
            <pc:sldMk cId="2427108655" sldId="301"/>
            <ac:picMk id="16" creationId="{3CFC8A7F-D18E-4B2A-86B1-0767198FEEBA}"/>
          </ac:picMkLst>
        </pc:picChg>
        <pc:picChg chg="del">
          <ac:chgData name="diogo matos" userId="14564daacf17033d" providerId="LiveId" clId="{8795CFDD-C496-4022-A7A9-BCFC864420EB}" dt="2019-10-28T11:37:15.423" v="1311" actId="478"/>
          <ac:picMkLst>
            <pc:docMk/>
            <pc:sldMk cId="2427108655" sldId="301"/>
            <ac:picMk id="17" creationId="{A3962EB7-185A-4240-9298-113206ED1DCE}"/>
          </ac:picMkLst>
        </pc:picChg>
        <pc:picChg chg="del">
          <ac:chgData name="diogo matos" userId="14564daacf17033d" providerId="LiveId" clId="{8795CFDD-C496-4022-A7A9-BCFC864420EB}" dt="2019-10-28T11:37:15.423" v="1311" actId="478"/>
          <ac:picMkLst>
            <pc:docMk/>
            <pc:sldMk cId="2427108655" sldId="301"/>
            <ac:picMk id="18" creationId="{3EAD8CFB-45A6-420C-82BB-F8855947D699}"/>
          </ac:picMkLst>
        </pc:picChg>
        <pc:picChg chg="del">
          <ac:chgData name="diogo matos" userId="14564daacf17033d" providerId="LiveId" clId="{8795CFDD-C496-4022-A7A9-BCFC864420EB}" dt="2019-10-28T11:37:15.423" v="1311" actId="478"/>
          <ac:picMkLst>
            <pc:docMk/>
            <pc:sldMk cId="2427108655" sldId="301"/>
            <ac:picMk id="21" creationId="{06AA8151-1E28-4C6A-801D-5DB14D04C2F3}"/>
          </ac:picMkLst>
        </pc:picChg>
        <pc:picChg chg="del">
          <ac:chgData name="diogo matos" userId="14564daacf17033d" providerId="LiveId" clId="{8795CFDD-C496-4022-A7A9-BCFC864420EB}" dt="2019-10-28T11:37:15.423" v="1311" actId="478"/>
          <ac:picMkLst>
            <pc:docMk/>
            <pc:sldMk cId="2427108655" sldId="301"/>
            <ac:picMk id="22" creationId="{032A3BB4-B596-48C6-AF03-8E3F635D3293}"/>
          </ac:picMkLst>
        </pc:picChg>
        <pc:picChg chg="mod">
          <ac:chgData name="diogo matos" userId="14564daacf17033d" providerId="LiveId" clId="{8795CFDD-C496-4022-A7A9-BCFC864420EB}" dt="2019-10-28T12:18:13.358" v="1358" actId="1076"/>
          <ac:picMkLst>
            <pc:docMk/>
            <pc:sldMk cId="2427108655" sldId="301"/>
            <ac:picMk id="37" creationId="{11905412-6435-4E2C-92FC-CDC462F1DEC2}"/>
          </ac:picMkLst>
        </pc:picChg>
      </pc:sldChg>
      <pc:sldChg chg="addSp delSp modSp add del mod setBg">
        <pc:chgData name="diogo matos" userId="14564daacf17033d" providerId="LiveId" clId="{8795CFDD-C496-4022-A7A9-BCFC864420EB}" dt="2019-10-28T11:25:45.049" v="1291" actId="2696"/>
        <pc:sldMkLst>
          <pc:docMk/>
          <pc:sldMk cId="3642300854" sldId="301"/>
        </pc:sldMkLst>
        <pc:spChg chg="del">
          <ac:chgData name="diogo matos" userId="14564daacf17033d" providerId="LiveId" clId="{8795CFDD-C496-4022-A7A9-BCFC864420EB}" dt="2019-10-28T11:13:14.506" v="1266" actId="26606"/>
          <ac:spMkLst>
            <pc:docMk/>
            <pc:sldMk cId="3642300854" sldId="301"/>
            <ac:spMk id="2" creationId="{61B541D6-0DAC-43B0-88AB-D8BA0218FB46}"/>
          </ac:spMkLst>
        </pc:spChg>
        <pc:spChg chg="del">
          <ac:chgData name="diogo matos" userId="14564daacf17033d" providerId="LiveId" clId="{8795CFDD-C496-4022-A7A9-BCFC864420EB}" dt="2019-10-28T11:13:10.631" v="1265"/>
          <ac:spMkLst>
            <pc:docMk/>
            <pc:sldMk cId="3642300854" sldId="301"/>
            <ac:spMk id="3" creationId="{D065FFF8-E276-4756-9165-090CC741A00C}"/>
          </ac:spMkLst>
        </pc:spChg>
        <pc:spChg chg="add del mod">
          <ac:chgData name="diogo matos" userId="14564daacf17033d" providerId="LiveId" clId="{8795CFDD-C496-4022-A7A9-BCFC864420EB}" dt="2019-10-28T11:17:49.012" v="1270" actId="26606"/>
          <ac:spMkLst>
            <pc:docMk/>
            <pc:sldMk cId="3642300854" sldId="301"/>
            <ac:spMk id="6" creationId="{906E7A7F-EF04-4184-A0FB-0FB9BED5FFF2}"/>
          </ac:spMkLst>
        </pc:spChg>
        <pc:picChg chg="add del mod">
          <ac:chgData name="diogo matos" userId="14564daacf17033d" providerId="LiveId" clId="{8795CFDD-C496-4022-A7A9-BCFC864420EB}" dt="2019-10-28T11:13:22.446" v="1268" actId="478"/>
          <ac:picMkLst>
            <pc:docMk/>
            <pc:sldMk cId="3642300854" sldId="301"/>
            <ac:picMk id="4" creationId="{D0E746D1-0240-405A-A07F-62BCD2DAA0F8}"/>
          </ac:picMkLst>
        </pc:picChg>
        <pc:picChg chg="add mod">
          <ac:chgData name="diogo matos" userId="14564daacf17033d" providerId="LiveId" clId="{8795CFDD-C496-4022-A7A9-BCFC864420EB}" dt="2019-10-28T11:17:49.012" v="1270" actId="26606"/>
          <ac:picMkLst>
            <pc:docMk/>
            <pc:sldMk cId="3642300854" sldId="301"/>
            <ac:picMk id="7" creationId="{66E68A3C-4B96-4A46-B8BE-B151217C577B}"/>
          </ac:picMkLst>
        </pc:picChg>
        <pc:picChg chg="add del mod">
          <ac:chgData name="diogo matos" userId="14564daacf17033d" providerId="LiveId" clId="{8795CFDD-C496-4022-A7A9-BCFC864420EB}" dt="2019-10-28T11:20:45.420" v="1275" actId="478"/>
          <ac:picMkLst>
            <pc:docMk/>
            <pc:sldMk cId="3642300854" sldId="301"/>
            <ac:picMk id="8" creationId="{B8D1F552-E8E7-4B49-84CD-D1515F5CC2FE}"/>
          </ac:picMkLst>
        </pc:picChg>
        <pc:picChg chg="add del mod">
          <ac:chgData name="diogo matos" userId="14564daacf17033d" providerId="LiveId" clId="{8795CFDD-C496-4022-A7A9-BCFC864420EB}" dt="2019-10-28T11:21:46.744" v="1286" actId="478"/>
          <ac:picMkLst>
            <pc:docMk/>
            <pc:sldMk cId="3642300854" sldId="301"/>
            <ac:picMk id="10" creationId="{D41BCBF4-98E9-4507-8189-43DF9DC669BD}"/>
          </ac:picMkLst>
        </pc:picChg>
        <pc:picChg chg="add del mod">
          <ac:chgData name="diogo matos" userId="14564daacf17033d" providerId="LiveId" clId="{8795CFDD-C496-4022-A7A9-BCFC864420EB}" dt="2019-10-28T11:23:44.397" v="1290" actId="478"/>
          <ac:picMkLst>
            <pc:docMk/>
            <pc:sldMk cId="3642300854" sldId="301"/>
            <ac:picMk id="12" creationId="{D0F8AF9B-51F9-43C7-B109-854AA420274C}"/>
          </ac:picMkLst>
        </pc:picChg>
      </pc:sldChg>
      <pc:sldChg chg="addSp delSp modSp">
        <pc:chgData name="diogo matos" userId="14564daacf17033d" providerId="LiveId" clId="{8795CFDD-C496-4022-A7A9-BCFC864420EB}" dt="2019-10-28T12:15:22.813" v="1356" actId="478"/>
        <pc:sldMkLst>
          <pc:docMk/>
          <pc:sldMk cId="2684349629" sldId="302"/>
        </pc:sldMkLst>
        <pc:spChg chg="add del mod">
          <ac:chgData name="diogo matos" userId="14564daacf17033d" providerId="LiveId" clId="{8795CFDD-C496-4022-A7A9-BCFC864420EB}" dt="2019-10-28T11:59:46.784" v="1355" actId="478"/>
          <ac:spMkLst>
            <pc:docMk/>
            <pc:sldMk cId="2684349629" sldId="302"/>
            <ac:spMk id="36" creationId="{F4F2C7AA-BC27-4E1C-9FF5-7906EE648B9A}"/>
          </ac:spMkLst>
        </pc:spChg>
        <pc:spChg chg="del">
          <ac:chgData name="diogo matos" userId="14564daacf17033d" providerId="LiveId" clId="{8795CFDD-C496-4022-A7A9-BCFC864420EB}" dt="2019-10-28T12:15:22.813" v="1356" actId="478"/>
          <ac:spMkLst>
            <pc:docMk/>
            <pc:sldMk cId="2684349629" sldId="302"/>
            <ac:spMk id="44" creationId="{24FC6E7C-28F0-40F7-8A1A-1961B88DEBD6}"/>
          </ac:spMkLst>
        </pc:spChg>
        <pc:picChg chg="add mod">
          <ac:chgData name="diogo matos" userId="14564daacf17033d" providerId="LiveId" clId="{8795CFDD-C496-4022-A7A9-BCFC864420EB}" dt="2019-10-28T11:47:04.607" v="1323" actId="1076"/>
          <ac:picMkLst>
            <pc:docMk/>
            <pc:sldMk cId="2684349629" sldId="302"/>
            <ac:picMk id="14" creationId="{62042739-17BB-42F9-BDF2-41493CACFB7D}"/>
          </ac:picMkLst>
        </pc:picChg>
        <pc:picChg chg="add mod">
          <ac:chgData name="diogo matos" userId="14564daacf17033d" providerId="LiveId" clId="{8795CFDD-C496-4022-A7A9-BCFC864420EB}" dt="2019-10-28T11:54:18.030" v="1342" actId="1076"/>
          <ac:picMkLst>
            <pc:docMk/>
            <pc:sldMk cId="2684349629" sldId="302"/>
            <ac:picMk id="26" creationId="{C3CF8F0C-5762-4666-90F8-9955A40C7B7B}"/>
          </ac:picMkLst>
        </pc:picChg>
        <pc:picChg chg="add mod">
          <ac:chgData name="diogo matos" userId="14564daacf17033d" providerId="LiveId" clId="{8795CFDD-C496-4022-A7A9-BCFC864420EB}" dt="2019-10-28T11:55:49.702" v="1345" actId="1076"/>
          <ac:picMkLst>
            <pc:docMk/>
            <pc:sldMk cId="2684349629" sldId="302"/>
            <ac:picMk id="27" creationId="{151A2E85-8C2D-4EC6-B02C-35DA08DF3F0C}"/>
          </ac:picMkLst>
        </pc:picChg>
        <pc:picChg chg="add mod">
          <ac:chgData name="diogo matos" userId="14564daacf17033d" providerId="LiveId" clId="{8795CFDD-C496-4022-A7A9-BCFC864420EB}" dt="2019-10-28T11:56:32.167" v="1349" actId="1076"/>
          <ac:picMkLst>
            <pc:docMk/>
            <pc:sldMk cId="2684349629" sldId="302"/>
            <ac:picMk id="29" creationId="{D37DDB1B-609D-44E3-9B08-4F48CC287DD1}"/>
          </ac:picMkLst>
        </pc:picChg>
        <pc:picChg chg="add mod">
          <ac:chgData name="diogo matos" userId="14564daacf17033d" providerId="LiveId" clId="{8795CFDD-C496-4022-A7A9-BCFC864420EB}" dt="2019-10-28T11:58:14.167" v="1352" actId="1076"/>
          <ac:picMkLst>
            <pc:docMk/>
            <pc:sldMk cId="2684349629" sldId="302"/>
            <ac:picMk id="31" creationId="{58EBA0F5-E347-43F2-8CE1-7CAF3BB5A552}"/>
          </ac:picMkLst>
        </pc:picChg>
      </pc:sldChg>
      <pc:sldChg chg="modSp">
        <pc:chgData name="diogo matos" userId="14564daacf17033d" providerId="LiveId" clId="{8795CFDD-C496-4022-A7A9-BCFC864420EB}" dt="2019-10-29T17:15:50.648" v="2131" actId="20577"/>
        <pc:sldMkLst>
          <pc:docMk/>
          <pc:sldMk cId="2816133312" sldId="303"/>
        </pc:sldMkLst>
        <pc:spChg chg="mod">
          <ac:chgData name="diogo matos" userId="14564daacf17033d" providerId="LiveId" clId="{8795CFDD-C496-4022-A7A9-BCFC864420EB}" dt="2019-10-29T17:15:50.648" v="2131" actId="20577"/>
          <ac:spMkLst>
            <pc:docMk/>
            <pc:sldMk cId="2816133312" sldId="303"/>
            <ac:spMk id="5" creationId="{00000000-0000-0000-0000-000000000000}"/>
          </ac:spMkLst>
        </pc:spChg>
      </pc:sldChg>
      <pc:sldChg chg="addSp delSp modSp">
        <pc:chgData name="diogo matos" userId="14564daacf17033d" providerId="LiveId" clId="{8795CFDD-C496-4022-A7A9-BCFC864420EB}" dt="2019-10-29T12:45:40.857" v="1396" actId="14100"/>
        <pc:sldMkLst>
          <pc:docMk/>
          <pc:sldMk cId="3128854503" sldId="307"/>
        </pc:sldMkLst>
        <pc:spChg chg="del">
          <ac:chgData name="diogo matos" userId="14564daacf17033d" providerId="LiveId" clId="{8795CFDD-C496-4022-A7A9-BCFC864420EB}" dt="2019-10-29T12:44:38.268" v="1381"/>
          <ac:spMkLst>
            <pc:docMk/>
            <pc:sldMk cId="3128854503" sldId="307"/>
            <ac:spMk id="3" creationId="{31F59F03-D73F-4B3B-8D51-05D6FB2A3D74}"/>
          </ac:spMkLst>
        </pc:spChg>
        <pc:picChg chg="add mod">
          <ac:chgData name="diogo matos" userId="14564daacf17033d" providerId="LiveId" clId="{8795CFDD-C496-4022-A7A9-BCFC864420EB}" dt="2019-10-29T12:44:39.422" v="1383" actId="962"/>
          <ac:picMkLst>
            <pc:docMk/>
            <pc:sldMk cId="3128854503" sldId="307"/>
            <ac:picMk id="6" creationId="{E72AA420-7215-4140-8942-5E1FC9EAC4C9}"/>
          </ac:picMkLst>
        </pc:picChg>
        <pc:picChg chg="add mod">
          <ac:chgData name="diogo matos" userId="14564daacf17033d" providerId="LiveId" clId="{8795CFDD-C496-4022-A7A9-BCFC864420EB}" dt="2019-10-29T12:45:40.857" v="1396" actId="14100"/>
          <ac:picMkLst>
            <pc:docMk/>
            <pc:sldMk cId="3128854503" sldId="307"/>
            <ac:picMk id="8" creationId="{F5ECF5F6-5A2B-4B38-83B6-D45E71897E07}"/>
          </ac:picMkLst>
        </pc:picChg>
      </pc:sldChg>
      <pc:sldChg chg="add del">
        <pc:chgData name="diogo matos" userId="14564daacf17033d" providerId="LiveId" clId="{8795CFDD-C496-4022-A7A9-BCFC864420EB}" dt="2019-10-29T12:45:28.808" v="1393" actId="2696"/>
        <pc:sldMkLst>
          <pc:docMk/>
          <pc:sldMk cId="1068759046" sldId="308"/>
        </pc:sldMkLst>
      </pc:sldChg>
      <pc:sldChg chg="addSp delSp modSp add">
        <pc:chgData name="diogo matos" userId="14564daacf17033d" providerId="LiveId" clId="{8795CFDD-C496-4022-A7A9-BCFC864420EB}" dt="2019-10-29T12:46:03.114" v="1403" actId="14100"/>
        <pc:sldMkLst>
          <pc:docMk/>
          <pc:sldMk cId="2391257644" sldId="308"/>
        </pc:sldMkLst>
        <pc:picChg chg="add mod">
          <ac:chgData name="diogo matos" userId="14564daacf17033d" providerId="LiveId" clId="{8795CFDD-C496-4022-A7A9-BCFC864420EB}" dt="2019-10-29T12:46:03.114" v="1403" actId="14100"/>
          <ac:picMkLst>
            <pc:docMk/>
            <pc:sldMk cId="2391257644" sldId="308"/>
            <ac:picMk id="5" creationId="{C867E435-57E4-4B67-A8A1-1BEC8DDB607D}"/>
          </ac:picMkLst>
        </pc:picChg>
        <pc:picChg chg="del">
          <ac:chgData name="diogo matos" userId="14564daacf17033d" providerId="LiveId" clId="{8795CFDD-C496-4022-A7A9-BCFC864420EB}" dt="2019-10-29T12:45:43.558" v="1397" actId="478"/>
          <ac:picMkLst>
            <pc:docMk/>
            <pc:sldMk cId="2391257644" sldId="308"/>
            <ac:picMk id="8" creationId="{F5ECF5F6-5A2B-4B38-83B6-D45E71897E07}"/>
          </ac:picMkLst>
        </pc:picChg>
      </pc:sldChg>
      <pc:sldChg chg="add del">
        <pc:chgData name="diogo matos" userId="14564daacf17033d" providerId="LiveId" clId="{8795CFDD-C496-4022-A7A9-BCFC864420EB}" dt="2019-10-29T12:21:08.431" v="1380" actId="2696"/>
        <pc:sldMkLst>
          <pc:docMk/>
          <pc:sldMk cId="2747654548" sldId="308"/>
        </pc:sldMkLst>
      </pc:sldChg>
      <pc:sldChg chg="addSp delSp modSp add">
        <pc:chgData name="diogo matos" userId="14564daacf17033d" providerId="LiveId" clId="{8795CFDD-C496-4022-A7A9-BCFC864420EB}" dt="2019-10-29T12:46:32.218" v="1412" actId="1076"/>
        <pc:sldMkLst>
          <pc:docMk/>
          <pc:sldMk cId="1221316298" sldId="309"/>
        </pc:sldMkLst>
        <pc:picChg chg="add mod">
          <ac:chgData name="diogo matos" userId="14564daacf17033d" providerId="LiveId" clId="{8795CFDD-C496-4022-A7A9-BCFC864420EB}" dt="2019-10-29T12:46:32.218" v="1412" actId="1076"/>
          <ac:picMkLst>
            <pc:docMk/>
            <pc:sldMk cId="1221316298" sldId="309"/>
            <ac:picMk id="5" creationId="{86013262-03D1-4619-8FE3-AF9CCDA6C1B3}"/>
          </ac:picMkLst>
        </pc:picChg>
        <pc:picChg chg="del">
          <ac:chgData name="diogo matos" userId="14564daacf17033d" providerId="LiveId" clId="{8795CFDD-C496-4022-A7A9-BCFC864420EB}" dt="2019-10-29T12:46:10.367" v="1404" actId="478"/>
          <ac:picMkLst>
            <pc:docMk/>
            <pc:sldMk cId="1221316298" sldId="309"/>
            <ac:picMk id="8" creationId="{F5ECF5F6-5A2B-4B38-83B6-D45E71897E07}"/>
          </ac:picMkLst>
        </pc:picChg>
      </pc:sldChg>
    </pc:docChg>
  </pc:docChgLst>
  <pc:docChgLst>
    <pc:chgData name="up201607763@ms.uporto.pt" userId="295499c3-9ff9-4160-a6d3-0815953413f1" providerId="ADAL" clId="{48FEBDB3-6E02-4227-A8A7-ECA6F8BBD940}"/>
    <pc:docChg chg="undo custSel addSld delSld modSld sldOrd addSection modSection">
      <pc:chgData name="up201607763@ms.uporto.pt" userId="295499c3-9ff9-4160-a6d3-0815953413f1" providerId="ADAL" clId="{48FEBDB3-6E02-4227-A8A7-ECA6F8BBD940}" dt="2019-10-29T01:19:49.042" v="3557" actId="20577"/>
      <pc:docMkLst>
        <pc:docMk/>
      </pc:docMkLst>
      <pc:sldChg chg="addSp delSp modSp del setBg">
        <pc:chgData name="up201607763@ms.uporto.pt" userId="295499c3-9ff9-4160-a6d3-0815953413f1" providerId="ADAL" clId="{48FEBDB3-6E02-4227-A8A7-ECA6F8BBD940}" dt="2019-10-28T09:53:15.223" v="325" actId="47"/>
        <pc:sldMkLst>
          <pc:docMk/>
          <pc:sldMk cId="2164176027" sldId="256"/>
        </pc:sldMkLst>
        <pc:spChg chg="mod">
          <ac:chgData name="up201607763@ms.uporto.pt" userId="295499c3-9ff9-4160-a6d3-0815953413f1" providerId="ADAL" clId="{48FEBDB3-6E02-4227-A8A7-ECA6F8BBD940}" dt="2019-10-28T09:40:27.379" v="163" actId="20577"/>
          <ac:spMkLst>
            <pc:docMk/>
            <pc:sldMk cId="2164176027" sldId="256"/>
            <ac:spMk id="2" creationId="{7FF507EA-EA1A-4D88-8862-1EC392A8B232}"/>
          </ac:spMkLst>
        </pc:spChg>
        <pc:spChg chg="mod">
          <ac:chgData name="up201607763@ms.uporto.pt" userId="295499c3-9ff9-4160-a6d3-0815953413f1" providerId="ADAL" clId="{48FEBDB3-6E02-4227-A8A7-ECA6F8BBD940}" dt="2019-10-28T09:41:17.481" v="256" actId="14100"/>
          <ac:spMkLst>
            <pc:docMk/>
            <pc:sldMk cId="2164176027" sldId="256"/>
            <ac:spMk id="3" creationId="{77D33FA5-5D63-46BF-9F7E-DB153C7F8248}"/>
          </ac:spMkLst>
        </pc:spChg>
        <pc:spChg chg="add del mod">
          <ac:chgData name="up201607763@ms.uporto.pt" userId="295499c3-9ff9-4160-a6d3-0815953413f1" providerId="ADAL" clId="{48FEBDB3-6E02-4227-A8A7-ECA6F8BBD940}" dt="2019-10-28T09:41:21.798" v="259" actId="478"/>
          <ac:spMkLst>
            <pc:docMk/>
            <pc:sldMk cId="2164176027" sldId="256"/>
            <ac:spMk id="4" creationId="{7AE01B4F-9AA3-40CD-A663-56E827735290}"/>
          </ac:spMkLst>
        </pc:spChg>
      </pc:sldChg>
      <pc:sldChg chg="addSp delSp modSp del">
        <pc:chgData name="up201607763@ms.uporto.pt" userId="295499c3-9ff9-4160-a6d3-0815953413f1" providerId="ADAL" clId="{48FEBDB3-6E02-4227-A8A7-ECA6F8BBD940}" dt="2019-10-28T10:50:46.756" v="1028" actId="47"/>
        <pc:sldMkLst>
          <pc:docMk/>
          <pc:sldMk cId="1247639165" sldId="257"/>
        </pc:sldMkLst>
        <pc:spChg chg="add mod">
          <ac:chgData name="up201607763@ms.uporto.pt" userId="295499c3-9ff9-4160-a6d3-0815953413f1" providerId="ADAL" clId="{48FEBDB3-6E02-4227-A8A7-ECA6F8BBD940}" dt="2019-10-28T10:45:23.163" v="993" actId="21"/>
          <ac:spMkLst>
            <pc:docMk/>
            <pc:sldMk cId="1247639165" sldId="257"/>
            <ac:spMk id="4" creationId="{184BEDE9-5A88-4F42-8E11-EA96CF706D4E}"/>
          </ac:spMkLst>
        </pc:spChg>
        <pc:picChg chg="del mod">
          <ac:chgData name="up201607763@ms.uporto.pt" userId="295499c3-9ff9-4160-a6d3-0815953413f1" providerId="ADAL" clId="{48FEBDB3-6E02-4227-A8A7-ECA6F8BBD940}" dt="2019-10-28T10:45:23.163" v="993" actId="21"/>
          <ac:picMkLst>
            <pc:docMk/>
            <pc:sldMk cId="1247639165" sldId="257"/>
            <ac:picMk id="7" creationId="{14038CFC-85F1-403F-BF33-E0E835A48D8C}"/>
          </ac:picMkLst>
        </pc:picChg>
      </pc:sldChg>
      <pc:sldChg chg="addSp delSp add ord">
        <pc:chgData name="up201607763@ms.uporto.pt" userId="295499c3-9ff9-4160-a6d3-0815953413f1" providerId="ADAL" clId="{48FEBDB3-6E02-4227-A8A7-ECA6F8BBD940}" dt="2019-10-28T12:26:28.700" v="2332"/>
        <pc:sldMkLst>
          <pc:docMk/>
          <pc:sldMk cId="3362217804" sldId="258"/>
        </pc:sldMkLst>
        <pc:picChg chg="del">
          <ac:chgData name="up201607763@ms.uporto.pt" userId="295499c3-9ff9-4160-a6d3-0815953413f1" providerId="ADAL" clId="{48FEBDB3-6E02-4227-A8A7-ECA6F8BBD940}" dt="2019-10-28T12:26:28.429" v="2331" actId="478"/>
          <ac:picMkLst>
            <pc:docMk/>
            <pc:sldMk cId="3362217804" sldId="258"/>
            <ac:picMk id="5" creationId="{B60B2857-A158-44C1-886E-0B857746ED01}"/>
          </ac:picMkLst>
        </pc:picChg>
        <pc:picChg chg="add">
          <ac:chgData name="up201607763@ms.uporto.pt" userId="295499c3-9ff9-4160-a6d3-0815953413f1" providerId="ADAL" clId="{48FEBDB3-6E02-4227-A8A7-ECA6F8BBD940}" dt="2019-10-28T12:26:28.700" v="2332"/>
          <ac:picMkLst>
            <pc:docMk/>
            <pc:sldMk cId="3362217804" sldId="258"/>
            <ac:picMk id="30" creationId="{85B67DD8-5ED2-402A-BEAC-FC35034A548F}"/>
          </ac:picMkLst>
        </pc:picChg>
      </pc:sldChg>
      <pc:sldChg chg="add del">
        <pc:chgData name="up201607763@ms.uporto.pt" userId="295499c3-9ff9-4160-a6d3-0815953413f1" providerId="ADAL" clId="{48FEBDB3-6E02-4227-A8A7-ECA6F8BBD940}" dt="2019-10-27T23:53:35.399" v="4" actId="47"/>
        <pc:sldMkLst>
          <pc:docMk/>
          <pc:sldMk cId="504156325" sldId="259"/>
        </pc:sldMkLst>
      </pc:sldChg>
      <pc:sldChg chg="del">
        <pc:chgData name="up201607763@ms.uporto.pt" userId="295499c3-9ff9-4160-a6d3-0815953413f1" providerId="ADAL" clId="{48FEBDB3-6E02-4227-A8A7-ECA6F8BBD940}" dt="2019-10-28T10:14:16.931" v="670" actId="47"/>
        <pc:sldMkLst>
          <pc:docMk/>
          <pc:sldMk cId="18698064" sldId="260"/>
        </pc:sldMkLst>
      </pc:sldChg>
      <pc:sldChg chg="addSp delSp modSp">
        <pc:chgData name="up201607763@ms.uporto.pt" userId="295499c3-9ff9-4160-a6d3-0815953413f1" providerId="ADAL" clId="{48FEBDB3-6E02-4227-A8A7-ECA6F8BBD940}" dt="2019-10-28T10:22:46.865" v="881" actId="21"/>
        <pc:sldMkLst>
          <pc:docMk/>
          <pc:sldMk cId="593845833" sldId="261"/>
        </pc:sldMkLst>
        <pc:picChg chg="del">
          <ac:chgData name="up201607763@ms.uporto.pt" userId="295499c3-9ff9-4160-a6d3-0815953413f1" providerId="ADAL" clId="{48FEBDB3-6E02-4227-A8A7-ECA6F8BBD940}" dt="2019-10-28T10:22:46.865" v="881" actId="21"/>
          <ac:picMkLst>
            <pc:docMk/>
            <pc:sldMk cId="593845833" sldId="261"/>
            <ac:picMk id="4" creationId="{36D3678E-7C0F-4CE5-A6C4-7CB8F96E2DEB}"/>
          </ac:picMkLst>
        </pc:picChg>
        <pc:picChg chg="del">
          <ac:chgData name="up201607763@ms.uporto.pt" userId="295499c3-9ff9-4160-a6d3-0815953413f1" providerId="ADAL" clId="{48FEBDB3-6E02-4227-A8A7-ECA6F8BBD940}" dt="2019-10-28T10:22:05.644" v="872" actId="21"/>
          <ac:picMkLst>
            <pc:docMk/>
            <pc:sldMk cId="593845833" sldId="261"/>
            <ac:picMk id="9" creationId="{E77531D5-534D-4C6A-82F3-EF5184694753}"/>
          </ac:picMkLst>
        </pc:picChg>
        <pc:picChg chg="del mod">
          <ac:chgData name="up201607763@ms.uporto.pt" userId="295499c3-9ff9-4160-a6d3-0815953413f1" providerId="ADAL" clId="{48FEBDB3-6E02-4227-A8A7-ECA6F8BBD940}" dt="2019-10-28T10:19:06.702" v="748" actId="21"/>
          <ac:picMkLst>
            <pc:docMk/>
            <pc:sldMk cId="593845833" sldId="261"/>
            <ac:picMk id="10" creationId="{D389FAC0-25D3-4738-B8FA-45627C1E8BC1}"/>
          </ac:picMkLst>
        </pc:picChg>
        <pc:picChg chg="del mod">
          <ac:chgData name="up201607763@ms.uporto.pt" userId="295499c3-9ff9-4160-a6d3-0815953413f1" providerId="ADAL" clId="{48FEBDB3-6E02-4227-A8A7-ECA6F8BBD940}" dt="2019-10-28T10:20:08.769" v="761" actId="21"/>
          <ac:picMkLst>
            <pc:docMk/>
            <pc:sldMk cId="593845833" sldId="261"/>
            <ac:picMk id="11" creationId="{0EA9DE15-68BE-404A-9E2A-ED7CFD529526}"/>
          </ac:picMkLst>
        </pc:picChg>
        <pc:picChg chg="add">
          <ac:chgData name="up201607763@ms.uporto.pt" userId="295499c3-9ff9-4160-a6d3-0815953413f1" providerId="ADAL" clId="{48FEBDB3-6E02-4227-A8A7-ECA6F8BBD940}" dt="2019-10-28T10:19:08.173" v="749"/>
          <ac:picMkLst>
            <pc:docMk/>
            <pc:sldMk cId="593845833" sldId="261"/>
            <ac:picMk id="12" creationId="{36D3678E-7C0F-4CE5-A6C4-7CB8F96E2DEB}"/>
          </ac:picMkLst>
        </pc:picChg>
        <pc:picChg chg="del">
          <ac:chgData name="up201607763@ms.uporto.pt" userId="295499c3-9ff9-4160-a6d3-0815953413f1" providerId="ADAL" clId="{48FEBDB3-6E02-4227-A8A7-ECA6F8BBD940}" dt="2019-10-28T10:19:24.390" v="750" actId="21"/>
          <ac:picMkLst>
            <pc:docMk/>
            <pc:sldMk cId="593845833" sldId="261"/>
            <ac:picMk id="12" creationId="{AB142787-0048-4680-BC5F-F58A73972699}"/>
          </ac:picMkLst>
        </pc:picChg>
        <pc:picChg chg="del">
          <ac:chgData name="up201607763@ms.uporto.pt" userId="295499c3-9ff9-4160-a6d3-0815953413f1" providerId="ADAL" clId="{48FEBDB3-6E02-4227-A8A7-ECA6F8BBD940}" dt="2019-10-28T10:21:18.503" v="842" actId="21"/>
          <ac:picMkLst>
            <pc:docMk/>
            <pc:sldMk cId="593845833" sldId="261"/>
            <ac:picMk id="13" creationId="{AC5B4FC1-E17A-41F1-9D3E-2DE3A557C370}"/>
          </ac:picMkLst>
        </pc:picChg>
      </pc:sldChg>
      <pc:sldChg chg="addSp delSp del">
        <pc:chgData name="up201607763@ms.uporto.pt" userId="295499c3-9ff9-4160-a6d3-0815953413f1" providerId="ADAL" clId="{48FEBDB3-6E02-4227-A8A7-ECA6F8BBD940}" dt="2019-10-28T10:27:46.907" v="936" actId="47"/>
        <pc:sldMkLst>
          <pc:docMk/>
          <pc:sldMk cId="1929729592" sldId="262"/>
        </pc:sldMkLst>
        <pc:spChg chg="add del">
          <ac:chgData name="up201607763@ms.uporto.pt" userId="295499c3-9ff9-4160-a6d3-0815953413f1" providerId="ADAL" clId="{48FEBDB3-6E02-4227-A8A7-ECA6F8BBD940}" dt="2019-10-28T10:27:12.859" v="930" actId="21"/>
          <ac:spMkLst>
            <pc:docMk/>
            <pc:sldMk cId="1929729592" sldId="262"/>
            <ac:spMk id="16" creationId="{450B604C-5B92-482C-8007-FF417F45FA9C}"/>
          </ac:spMkLst>
        </pc:spChg>
        <pc:picChg chg="del">
          <ac:chgData name="up201607763@ms.uporto.pt" userId="295499c3-9ff9-4160-a6d3-0815953413f1" providerId="ADAL" clId="{48FEBDB3-6E02-4227-A8A7-ECA6F8BBD940}" dt="2019-10-28T10:26:15.585" v="914" actId="21"/>
          <ac:picMkLst>
            <pc:docMk/>
            <pc:sldMk cId="1929729592" sldId="262"/>
            <ac:picMk id="8" creationId="{03500F56-8077-4D63-8975-D18796A150E6}"/>
          </ac:picMkLst>
        </pc:picChg>
      </pc:sldChg>
      <pc:sldChg chg="addSp delSp modSp">
        <pc:chgData name="up201607763@ms.uporto.pt" userId="295499c3-9ff9-4160-a6d3-0815953413f1" providerId="ADAL" clId="{48FEBDB3-6E02-4227-A8A7-ECA6F8BBD940}" dt="2019-10-28T12:26:25.777" v="2330"/>
        <pc:sldMkLst>
          <pc:docMk/>
          <pc:sldMk cId="3539786589" sldId="263"/>
        </pc:sldMkLst>
        <pc:spChg chg="add mod">
          <ac:chgData name="up201607763@ms.uporto.pt" userId="295499c3-9ff9-4160-a6d3-0815953413f1" providerId="ADAL" clId="{48FEBDB3-6E02-4227-A8A7-ECA6F8BBD940}" dt="2019-10-28T10:54:10.213" v="1090" actId="207"/>
          <ac:spMkLst>
            <pc:docMk/>
            <pc:sldMk cId="3539786589" sldId="263"/>
            <ac:spMk id="4" creationId="{D23D9389-E5F3-474B-B60B-206D65288655}"/>
          </ac:spMkLst>
        </pc:spChg>
        <pc:spChg chg="add mod">
          <ac:chgData name="up201607763@ms.uporto.pt" userId="295499c3-9ff9-4160-a6d3-0815953413f1" providerId="ADAL" clId="{48FEBDB3-6E02-4227-A8A7-ECA6F8BBD940}" dt="2019-10-28T11:04:38.749" v="1240" actId="2711"/>
          <ac:spMkLst>
            <pc:docMk/>
            <pc:sldMk cId="3539786589" sldId="263"/>
            <ac:spMk id="6" creationId="{AE2A662C-7C29-46FD-8575-33F43E95E65C}"/>
          </ac:spMkLst>
        </pc:spChg>
        <pc:spChg chg="add del mod topLvl">
          <ac:chgData name="up201607763@ms.uporto.pt" userId="295499c3-9ff9-4160-a6d3-0815953413f1" providerId="ADAL" clId="{48FEBDB3-6E02-4227-A8A7-ECA6F8BBD940}" dt="2019-10-28T11:02:29.055" v="1207" actId="478"/>
          <ac:spMkLst>
            <pc:docMk/>
            <pc:sldMk cId="3539786589" sldId="263"/>
            <ac:spMk id="8" creationId="{DF17BD05-71A1-4C3E-989F-BF52333AA893}"/>
          </ac:spMkLst>
        </pc:spChg>
        <pc:spChg chg="add mod topLvl">
          <ac:chgData name="up201607763@ms.uporto.pt" userId="295499c3-9ff9-4160-a6d3-0815953413f1" providerId="ADAL" clId="{48FEBDB3-6E02-4227-A8A7-ECA6F8BBD940}" dt="2019-10-28T11:02:25.974" v="1206" actId="165"/>
          <ac:spMkLst>
            <pc:docMk/>
            <pc:sldMk cId="3539786589" sldId="263"/>
            <ac:spMk id="9" creationId="{2A677F59-7210-40EA-AF33-1DB60A0E45A2}"/>
          </ac:spMkLst>
        </pc:spChg>
        <pc:spChg chg="add mod topLvl">
          <ac:chgData name="up201607763@ms.uporto.pt" userId="295499c3-9ff9-4160-a6d3-0815953413f1" providerId="ADAL" clId="{48FEBDB3-6E02-4227-A8A7-ECA6F8BBD940}" dt="2019-10-28T11:02:25.974" v="1206" actId="165"/>
          <ac:spMkLst>
            <pc:docMk/>
            <pc:sldMk cId="3539786589" sldId="263"/>
            <ac:spMk id="10" creationId="{D5AF9750-2224-4867-BD76-C370ED1709C0}"/>
          </ac:spMkLst>
        </pc:spChg>
        <pc:spChg chg="add mod topLvl">
          <ac:chgData name="up201607763@ms.uporto.pt" userId="295499c3-9ff9-4160-a6d3-0815953413f1" providerId="ADAL" clId="{48FEBDB3-6E02-4227-A8A7-ECA6F8BBD940}" dt="2019-10-28T11:02:25.974" v="1206" actId="165"/>
          <ac:spMkLst>
            <pc:docMk/>
            <pc:sldMk cId="3539786589" sldId="263"/>
            <ac:spMk id="11" creationId="{638C1643-13A7-4DEF-8812-FEE748EF5E00}"/>
          </ac:spMkLst>
        </pc:spChg>
        <pc:spChg chg="add mod">
          <ac:chgData name="up201607763@ms.uporto.pt" userId="295499c3-9ff9-4160-a6d3-0815953413f1" providerId="ADAL" clId="{48FEBDB3-6E02-4227-A8A7-ECA6F8BBD940}" dt="2019-10-28T10:54:18.373" v="1093" actId="688"/>
          <ac:spMkLst>
            <pc:docMk/>
            <pc:sldMk cId="3539786589" sldId="263"/>
            <ac:spMk id="13" creationId="{E16B8F71-CF0A-4E88-AA26-A34EF09A3AB6}"/>
          </ac:spMkLst>
        </pc:spChg>
        <pc:grpChg chg="add del mod">
          <ac:chgData name="up201607763@ms.uporto.pt" userId="295499c3-9ff9-4160-a6d3-0815953413f1" providerId="ADAL" clId="{48FEBDB3-6E02-4227-A8A7-ECA6F8BBD940}" dt="2019-10-28T11:02:25.974" v="1206" actId="165"/>
          <ac:grpSpMkLst>
            <pc:docMk/>
            <pc:sldMk cId="3539786589" sldId="263"/>
            <ac:grpSpMk id="3" creationId="{121BF89E-3AFC-4D37-A2B0-9856F7EE5BF6}"/>
          </ac:grpSpMkLst>
        </pc:grpChg>
        <pc:grpChg chg="add del mod">
          <ac:chgData name="up201607763@ms.uporto.pt" userId="295499c3-9ff9-4160-a6d3-0815953413f1" providerId="ADAL" clId="{48FEBDB3-6E02-4227-A8A7-ECA6F8BBD940}" dt="2019-10-28T12:26:22.043" v="2329"/>
          <ac:grpSpMkLst>
            <pc:docMk/>
            <pc:sldMk cId="3539786589" sldId="263"/>
            <ac:grpSpMk id="24" creationId="{DD7CBE41-7095-47C9-8272-A8FBE5C29CF0}"/>
          </ac:grpSpMkLst>
        </pc:grpChg>
        <pc:picChg chg="del">
          <ac:chgData name="up201607763@ms.uporto.pt" userId="295499c3-9ff9-4160-a6d3-0815953413f1" providerId="ADAL" clId="{48FEBDB3-6E02-4227-A8A7-ECA6F8BBD940}" dt="2019-10-28T12:26:06.243" v="2325" actId="478"/>
          <ac:picMkLst>
            <pc:docMk/>
            <pc:sldMk cId="3539786589" sldId="263"/>
            <ac:picMk id="5" creationId="{B60B2857-A158-44C1-886E-0B857746ED01}"/>
          </ac:picMkLst>
        </pc:picChg>
        <pc:picChg chg="add mod">
          <ac:chgData name="up201607763@ms.uporto.pt" userId="295499c3-9ff9-4160-a6d3-0815953413f1" providerId="ADAL" clId="{48FEBDB3-6E02-4227-A8A7-ECA6F8BBD940}" dt="2019-10-28T10:59:58.492" v="1189" actId="14100"/>
          <ac:picMkLst>
            <pc:docMk/>
            <pc:sldMk cId="3539786589" sldId="263"/>
            <ac:picMk id="14" creationId="{AB9819AB-899B-420B-AF0C-DDFC75B7F24A}"/>
          </ac:picMkLst>
        </pc:picChg>
        <pc:picChg chg="add mod">
          <ac:chgData name="up201607763@ms.uporto.pt" userId="295499c3-9ff9-4160-a6d3-0815953413f1" providerId="ADAL" clId="{48FEBDB3-6E02-4227-A8A7-ECA6F8BBD940}" dt="2019-10-28T11:01:34.785" v="1205" actId="1076"/>
          <ac:picMkLst>
            <pc:docMk/>
            <pc:sldMk cId="3539786589" sldId="263"/>
            <ac:picMk id="16" creationId="{9544CCA0-BC72-4D4F-9CF9-7252E50C9B36}"/>
          </ac:picMkLst>
        </pc:picChg>
        <pc:picChg chg="add mod">
          <ac:chgData name="up201607763@ms.uporto.pt" userId="295499c3-9ff9-4160-a6d3-0815953413f1" providerId="ADAL" clId="{48FEBDB3-6E02-4227-A8A7-ECA6F8BBD940}" dt="2019-10-28T11:00:52.630" v="1198" actId="14100"/>
          <ac:picMkLst>
            <pc:docMk/>
            <pc:sldMk cId="3539786589" sldId="263"/>
            <ac:picMk id="18" creationId="{C49DE37D-BE7F-4A13-B343-F654D237097B}"/>
          </ac:picMkLst>
        </pc:picChg>
        <pc:picChg chg="add del mod">
          <ac:chgData name="up201607763@ms.uporto.pt" userId="295499c3-9ff9-4160-a6d3-0815953413f1" providerId="ADAL" clId="{48FEBDB3-6E02-4227-A8A7-ECA6F8BBD940}" dt="2019-10-28T11:10:13.835" v="1243"/>
          <ac:picMkLst>
            <pc:docMk/>
            <pc:sldMk cId="3539786589" sldId="263"/>
            <ac:picMk id="19" creationId="{3844B6CA-D328-4EC3-B4E6-D99C0ADDA582}"/>
          </ac:picMkLst>
        </pc:picChg>
        <pc:picChg chg="add del mod">
          <ac:chgData name="up201607763@ms.uporto.pt" userId="295499c3-9ff9-4160-a6d3-0815953413f1" providerId="ADAL" clId="{48FEBDB3-6E02-4227-A8A7-ECA6F8BBD940}" dt="2019-10-28T11:18:49.453" v="1274"/>
          <ac:picMkLst>
            <pc:docMk/>
            <pc:sldMk cId="3539786589" sldId="263"/>
            <ac:picMk id="22" creationId="{49522EAD-D5FC-4F00-A599-EA3E3F5A25B1}"/>
          </ac:picMkLst>
        </pc:picChg>
        <pc:picChg chg="add mod">
          <ac:chgData name="up201607763@ms.uporto.pt" userId="295499c3-9ff9-4160-a6d3-0815953413f1" providerId="ADAL" clId="{48FEBDB3-6E02-4227-A8A7-ECA6F8BBD940}" dt="2019-10-28T11:18:54.709" v="1277" actId="167"/>
          <ac:picMkLst>
            <pc:docMk/>
            <pc:sldMk cId="3539786589" sldId="263"/>
            <ac:picMk id="23" creationId="{E598BA69-B5E0-43A9-AAA8-CB6A9F05F36A}"/>
          </ac:picMkLst>
        </pc:picChg>
        <pc:picChg chg="add">
          <ac:chgData name="up201607763@ms.uporto.pt" userId="295499c3-9ff9-4160-a6d3-0815953413f1" providerId="ADAL" clId="{48FEBDB3-6E02-4227-A8A7-ECA6F8BBD940}" dt="2019-10-28T12:26:25.777" v="2330"/>
          <ac:picMkLst>
            <pc:docMk/>
            <pc:sldMk cId="3539786589" sldId="263"/>
            <ac:picMk id="28" creationId="{5D7F76BF-C79C-49D3-A1E9-1C9B21EE76BB}"/>
          </ac:picMkLst>
        </pc:picChg>
        <pc:picChg chg="del mod">
          <ac:chgData name="up201607763@ms.uporto.pt" userId="295499c3-9ff9-4160-a6d3-0815953413f1" providerId="ADAL" clId="{48FEBDB3-6E02-4227-A8A7-ECA6F8BBD940}" dt="2019-10-28T11:18:51.042" v="1275" actId="478"/>
          <ac:picMkLst>
            <pc:docMk/>
            <pc:sldMk cId="3539786589" sldId="263"/>
            <ac:picMk id="1026" creationId="{76BE9B2B-6B40-4ED4-82FF-8382F053AF67}"/>
          </ac:picMkLst>
        </pc:picChg>
        <pc:picChg chg="add del mod">
          <ac:chgData name="up201607763@ms.uporto.pt" userId="295499c3-9ff9-4160-a6d3-0815953413f1" providerId="ADAL" clId="{48FEBDB3-6E02-4227-A8A7-ECA6F8BBD940}" dt="2019-10-28T11:18:41.469" v="1271" actId="478"/>
          <ac:picMkLst>
            <pc:docMk/>
            <pc:sldMk cId="3539786589" sldId="263"/>
            <ac:picMk id="1028" creationId="{9BDCD0F9-FBA7-4B6C-9E6B-BAC32EBFB439}"/>
          </ac:picMkLst>
        </pc:picChg>
      </pc:sldChg>
      <pc:sldChg chg="addSp delSp modSp">
        <pc:chgData name="up201607763@ms.uporto.pt" userId="295499c3-9ff9-4160-a6d3-0815953413f1" providerId="ADAL" clId="{48FEBDB3-6E02-4227-A8A7-ECA6F8BBD940}" dt="2019-10-28T12:25:59.874" v="2324" actId="14826"/>
        <pc:sldMkLst>
          <pc:docMk/>
          <pc:sldMk cId="372181542" sldId="264"/>
        </pc:sldMkLst>
        <pc:spChg chg="mod">
          <ac:chgData name="up201607763@ms.uporto.pt" userId="295499c3-9ff9-4160-a6d3-0815953413f1" providerId="ADAL" clId="{48FEBDB3-6E02-4227-A8A7-ECA6F8BBD940}" dt="2019-10-28T10:52:33.246" v="1067" actId="20577"/>
          <ac:spMkLst>
            <pc:docMk/>
            <pc:sldMk cId="372181542" sldId="264"/>
            <ac:spMk id="10" creationId="{EB963790-0FF4-4822-8816-BCC8A600CBE4}"/>
          </ac:spMkLst>
        </pc:spChg>
        <pc:spChg chg="mod">
          <ac:chgData name="up201607763@ms.uporto.pt" userId="295499c3-9ff9-4160-a6d3-0815953413f1" providerId="ADAL" clId="{48FEBDB3-6E02-4227-A8A7-ECA6F8BBD940}" dt="2019-10-28T10:51:11.094" v="1029" actId="14100"/>
          <ac:spMkLst>
            <pc:docMk/>
            <pc:sldMk cId="372181542" sldId="264"/>
            <ac:spMk id="12" creationId="{AFABE442-B893-47E6-AD97-E85CC59A961B}"/>
          </ac:spMkLst>
        </pc:spChg>
        <pc:spChg chg="mod">
          <ac:chgData name="up201607763@ms.uporto.pt" userId="295499c3-9ff9-4160-a6d3-0815953413f1" providerId="ADAL" clId="{48FEBDB3-6E02-4227-A8A7-ECA6F8BBD940}" dt="2019-10-28T10:51:46.616" v="1030" actId="14100"/>
          <ac:spMkLst>
            <pc:docMk/>
            <pc:sldMk cId="372181542" sldId="264"/>
            <ac:spMk id="15" creationId="{0AB9BC07-2D98-44DC-AE59-3F8CB69901A7}"/>
          </ac:spMkLst>
        </pc:spChg>
        <pc:spChg chg="add del">
          <ac:chgData name="up201607763@ms.uporto.pt" userId="295499c3-9ff9-4160-a6d3-0815953413f1" providerId="ADAL" clId="{48FEBDB3-6E02-4227-A8A7-ECA6F8BBD940}" dt="2019-10-28T11:40:10.209" v="1433"/>
          <ac:spMkLst>
            <pc:docMk/>
            <pc:sldMk cId="372181542" sldId="264"/>
            <ac:spMk id="23" creationId="{C9E13FA9-3319-4273-BDBA-5E643B276F56}"/>
          </ac:spMkLst>
        </pc:spChg>
        <pc:picChg chg="mod">
          <ac:chgData name="up201607763@ms.uporto.pt" userId="295499c3-9ff9-4160-a6d3-0815953413f1" providerId="ADAL" clId="{48FEBDB3-6E02-4227-A8A7-ECA6F8BBD940}" dt="2019-10-28T12:25:59.874" v="2324" actId="14826"/>
          <ac:picMkLst>
            <pc:docMk/>
            <pc:sldMk cId="372181542" sldId="264"/>
            <ac:picMk id="5" creationId="{B60B2857-A158-44C1-886E-0B857746ED01}"/>
          </ac:picMkLst>
        </pc:picChg>
      </pc:sldChg>
      <pc:sldChg chg="addSp delSp modSp add del">
        <pc:chgData name="up201607763@ms.uporto.pt" userId="295499c3-9ff9-4160-a6d3-0815953413f1" providerId="ADAL" clId="{48FEBDB3-6E02-4227-A8A7-ECA6F8BBD940}" dt="2019-10-28T10:39:35.693" v="963" actId="47"/>
        <pc:sldMkLst>
          <pc:docMk/>
          <pc:sldMk cId="2656955129" sldId="265"/>
        </pc:sldMkLst>
        <pc:spChg chg="del mod">
          <ac:chgData name="up201607763@ms.uporto.pt" userId="295499c3-9ff9-4160-a6d3-0815953413f1" providerId="ADAL" clId="{48FEBDB3-6E02-4227-A8A7-ECA6F8BBD940}" dt="2019-10-28T10:39:34.078" v="962" actId="478"/>
          <ac:spMkLst>
            <pc:docMk/>
            <pc:sldMk cId="2656955129" sldId="265"/>
            <ac:spMk id="2" creationId="{FD5785C1-54CB-4D90-9EEF-4D0EA3DBFB51}"/>
          </ac:spMkLst>
        </pc:spChg>
        <pc:spChg chg="del">
          <ac:chgData name="up201607763@ms.uporto.pt" userId="295499c3-9ff9-4160-a6d3-0815953413f1" providerId="ADAL" clId="{48FEBDB3-6E02-4227-A8A7-ECA6F8BBD940}" dt="2019-10-28T01:05:27.514" v="59" actId="478"/>
          <ac:spMkLst>
            <pc:docMk/>
            <pc:sldMk cId="2656955129" sldId="265"/>
            <ac:spMk id="3" creationId="{0CBB39FE-A781-4D3C-8FFE-561C097A2DF0}"/>
          </ac:spMkLst>
        </pc:spChg>
        <pc:spChg chg="add mod">
          <ac:chgData name="up201607763@ms.uporto.pt" userId="295499c3-9ff9-4160-a6d3-0815953413f1" providerId="ADAL" clId="{48FEBDB3-6E02-4227-A8A7-ECA6F8BBD940}" dt="2019-10-28T10:39:34.078" v="962" actId="478"/>
          <ac:spMkLst>
            <pc:docMk/>
            <pc:sldMk cId="2656955129" sldId="265"/>
            <ac:spMk id="4" creationId="{A1202587-F682-41FB-875E-47802DB4F498}"/>
          </ac:spMkLst>
        </pc:spChg>
        <pc:picChg chg="add del mod">
          <ac:chgData name="up201607763@ms.uporto.pt" userId="295499c3-9ff9-4160-a6d3-0815953413f1" providerId="ADAL" clId="{48FEBDB3-6E02-4227-A8A7-ECA6F8BBD940}" dt="2019-10-28T10:39:30.714" v="961" actId="478"/>
          <ac:picMkLst>
            <pc:docMk/>
            <pc:sldMk cId="2656955129" sldId="265"/>
            <ac:picMk id="5" creationId="{2A22E5FA-8733-4288-AC51-E9B2073EFF1F}"/>
          </ac:picMkLst>
        </pc:picChg>
      </pc:sldChg>
      <pc:sldChg chg="addSp delSp modSp add del ord modNotesTx">
        <pc:chgData name="up201607763@ms.uporto.pt" userId="295499c3-9ff9-4160-a6d3-0815953413f1" providerId="ADAL" clId="{48FEBDB3-6E02-4227-A8A7-ECA6F8BBD940}" dt="2019-10-28T10:07:05.382" v="598" actId="47"/>
        <pc:sldMkLst>
          <pc:docMk/>
          <pc:sldMk cId="3642783146" sldId="266"/>
        </pc:sldMkLst>
        <pc:spChg chg="mod">
          <ac:chgData name="up201607763@ms.uporto.pt" userId="295499c3-9ff9-4160-a6d3-0815953413f1" providerId="ADAL" clId="{48FEBDB3-6E02-4227-A8A7-ECA6F8BBD940}" dt="2019-10-28T01:06:04.426" v="99" actId="122"/>
          <ac:spMkLst>
            <pc:docMk/>
            <pc:sldMk cId="3642783146" sldId="266"/>
            <ac:spMk id="2" creationId="{89CEDDEE-8E64-49CD-B951-6133CA179BE6}"/>
          </ac:spMkLst>
        </pc:spChg>
        <pc:spChg chg="del">
          <ac:chgData name="up201607763@ms.uporto.pt" userId="295499c3-9ff9-4160-a6d3-0815953413f1" providerId="ADAL" clId="{48FEBDB3-6E02-4227-A8A7-ECA6F8BBD940}" dt="2019-10-28T01:05:50.103" v="66"/>
          <ac:spMkLst>
            <pc:docMk/>
            <pc:sldMk cId="3642783146" sldId="266"/>
            <ac:spMk id="3" creationId="{EED43A0D-6659-4EF0-B527-525BB2636BAF}"/>
          </ac:spMkLst>
        </pc:spChg>
        <pc:spChg chg="add del mod">
          <ac:chgData name="up201607763@ms.uporto.pt" userId="295499c3-9ff9-4160-a6d3-0815953413f1" providerId="ADAL" clId="{48FEBDB3-6E02-4227-A8A7-ECA6F8BBD940}" dt="2019-10-28T09:57:13.822" v="383" actId="478"/>
          <ac:spMkLst>
            <pc:docMk/>
            <pc:sldMk cId="3642783146" sldId="266"/>
            <ac:spMk id="4" creationId="{62EDB6DD-0EDA-40DF-ACF8-50581ABEEAC6}"/>
          </ac:spMkLst>
        </pc:spChg>
        <pc:picChg chg="add del mod">
          <ac:chgData name="up201607763@ms.uporto.pt" userId="295499c3-9ff9-4160-a6d3-0815953413f1" providerId="ADAL" clId="{48FEBDB3-6E02-4227-A8A7-ECA6F8BBD940}" dt="2019-10-28T09:57:07.709" v="382" actId="478"/>
          <ac:picMkLst>
            <pc:docMk/>
            <pc:sldMk cId="3642783146" sldId="266"/>
            <ac:picMk id="5" creationId="{A79DCD37-1CF9-473F-B172-0E24DA396DAD}"/>
          </ac:picMkLst>
        </pc:picChg>
        <pc:picChg chg="add mod">
          <ac:chgData name="up201607763@ms.uporto.pt" userId="295499c3-9ff9-4160-a6d3-0815953413f1" providerId="ADAL" clId="{48FEBDB3-6E02-4227-A8A7-ECA6F8BBD940}" dt="2019-10-28T09:57:24.524" v="388" actId="1076"/>
          <ac:picMkLst>
            <pc:docMk/>
            <pc:sldMk cId="3642783146" sldId="266"/>
            <ac:picMk id="7" creationId="{6D48B609-FCF8-4588-B3FA-236BF97BB381}"/>
          </ac:picMkLst>
        </pc:picChg>
      </pc:sldChg>
      <pc:sldChg chg="addSp delSp modSp add ord">
        <pc:chgData name="up201607763@ms.uporto.pt" userId="295499c3-9ff9-4160-a6d3-0815953413f1" providerId="ADAL" clId="{48FEBDB3-6E02-4227-A8A7-ECA6F8BBD940}" dt="2019-10-28T10:50:36.857" v="1027" actId="2711"/>
        <pc:sldMkLst>
          <pc:docMk/>
          <pc:sldMk cId="2971841378" sldId="267"/>
        </pc:sldMkLst>
        <pc:spChg chg="mod">
          <ac:chgData name="up201607763@ms.uporto.pt" userId="295499c3-9ff9-4160-a6d3-0815953413f1" providerId="ADAL" clId="{48FEBDB3-6E02-4227-A8A7-ECA6F8BBD940}" dt="2019-10-28T10:50:33.556" v="1026" actId="1076"/>
          <ac:spMkLst>
            <pc:docMk/>
            <pc:sldMk cId="2971841378" sldId="267"/>
            <ac:spMk id="3" creationId="{00000000-0000-0000-0000-000000000000}"/>
          </ac:spMkLst>
        </pc:spChg>
        <pc:spChg chg="mod">
          <ac:chgData name="up201607763@ms.uporto.pt" userId="295499c3-9ff9-4160-a6d3-0815953413f1" providerId="ADAL" clId="{48FEBDB3-6E02-4227-A8A7-ECA6F8BBD940}" dt="2019-10-28T10:50:36.857" v="1027" actId="2711"/>
          <ac:spMkLst>
            <pc:docMk/>
            <pc:sldMk cId="2971841378" sldId="267"/>
            <ac:spMk id="4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09:45:49.992" v="266" actId="478"/>
          <ac:spMkLst>
            <pc:docMk/>
            <pc:sldMk cId="2971841378" sldId="267"/>
            <ac:spMk id="5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09:49:26.983" v="270" actId="478"/>
          <ac:spMkLst>
            <pc:docMk/>
            <pc:sldMk cId="2971841378" sldId="267"/>
            <ac:spMk id="6" creationId="{00000000-0000-0000-0000-000000000000}"/>
          </ac:spMkLst>
        </pc:spChg>
        <pc:picChg chg="add mod">
          <ac:chgData name="up201607763@ms.uporto.pt" userId="295499c3-9ff9-4160-a6d3-0815953413f1" providerId="ADAL" clId="{48FEBDB3-6E02-4227-A8A7-ECA6F8BBD940}" dt="2019-10-28T09:46:24.768" v="269" actId="1076"/>
          <ac:picMkLst>
            <pc:docMk/>
            <pc:sldMk cId="2971841378" sldId="267"/>
            <ac:picMk id="7" creationId="{492903D9-10EF-45A9-945D-E141E37FC817}"/>
          </ac:picMkLst>
        </pc:picChg>
      </pc:sldChg>
      <pc:sldChg chg="addSp delSp modSp add del">
        <pc:chgData name="up201607763@ms.uporto.pt" userId="295499c3-9ff9-4160-a6d3-0815953413f1" providerId="ADAL" clId="{48FEBDB3-6E02-4227-A8A7-ECA6F8BBD940}" dt="2019-10-28T10:50:01.219" v="1015" actId="2711"/>
        <pc:sldMkLst>
          <pc:docMk/>
          <pc:sldMk cId="2140633671" sldId="268"/>
        </pc:sldMkLst>
        <pc:spChg chg="mod">
          <ac:chgData name="up201607763@ms.uporto.pt" userId="295499c3-9ff9-4160-a6d3-0815953413f1" providerId="ADAL" clId="{48FEBDB3-6E02-4227-A8A7-ECA6F8BBD940}" dt="2019-10-28T10:50:01.219" v="1015" actId="2711"/>
          <ac:spMkLst>
            <pc:docMk/>
            <pc:sldMk cId="2140633671" sldId="268"/>
            <ac:spMk id="2" creationId="{00000000-0000-0000-0000-000000000000}"/>
          </ac:spMkLst>
        </pc:spChg>
        <pc:spChg chg="del mod">
          <ac:chgData name="up201607763@ms.uporto.pt" userId="295499c3-9ff9-4160-a6d3-0815953413f1" providerId="ADAL" clId="{48FEBDB3-6E02-4227-A8A7-ECA6F8BBD940}" dt="2019-10-28T09:59:25.681" v="437" actId="478"/>
          <ac:spMkLst>
            <pc:docMk/>
            <pc:sldMk cId="2140633671" sldId="268"/>
            <ac:spMk id="3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09:58:24.445" v="393" actId="478"/>
          <ac:spMkLst>
            <pc:docMk/>
            <pc:sldMk cId="2140633671" sldId="268"/>
            <ac:spMk id="6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09:58:26.218" v="395" actId="478"/>
          <ac:spMkLst>
            <pc:docMk/>
            <pc:sldMk cId="2140633671" sldId="268"/>
            <ac:spMk id="7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09:58:26.962" v="396" actId="478"/>
          <ac:spMkLst>
            <pc:docMk/>
            <pc:sldMk cId="2140633671" sldId="268"/>
            <ac:spMk id="8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09:58:25.355" v="394" actId="478"/>
          <ac:spMkLst>
            <pc:docMk/>
            <pc:sldMk cId="2140633671" sldId="268"/>
            <ac:spMk id="9" creationId="{0487D207-951B-4BDF-8705-571F13D5B86E}"/>
          </ac:spMkLst>
        </pc:spChg>
        <pc:spChg chg="add del mod">
          <ac:chgData name="up201607763@ms.uporto.pt" userId="295499c3-9ff9-4160-a6d3-0815953413f1" providerId="ADAL" clId="{48FEBDB3-6E02-4227-A8A7-ECA6F8BBD940}" dt="2019-10-28T09:59:29.597" v="438" actId="478"/>
          <ac:spMkLst>
            <pc:docMk/>
            <pc:sldMk cId="2140633671" sldId="268"/>
            <ac:spMk id="12" creationId="{B7BFFA87-3ED1-4455-A76D-F8D080434C30}"/>
          </ac:spMkLst>
        </pc:spChg>
        <pc:picChg chg="add del mod">
          <ac:chgData name="up201607763@ms.uporto.pt" userId="295499c3-9ff9-4160-a6d3-0815953413f1" providerId="ADAL" clId="{48FEBDB3-6E02-4227-A8A7-ECA6F8BBD940}" dt="2019-10-28T10:10:51.947" v="599" actId="478"/>
          <ac:picMkLst>
            <pc:docMk/>
            <pc:sldMk cId="2140633671" sldId="268"/>
            <ac:picMk id="5" creationId="{65962BF1-3EB0-476C-B1D3-94C2232A536B}"/>
          </ac:picMkLst>
        </pc:picChg>
        <pc:picChg chg="add del mod">
          <ac:chgData name="up201607763@ms.uporto.pt" userId="295499c3-9ff9-4160-a6d3-0815953413f1" providerId="ADAL" clId="{48FEBDB3-6E02-4227-A8A7-ECA6F8BBD940}" dt="2019-10-28T09:58:47.615" v="399" actId="478"/>
          <ac:picMkLst>
            <pc:docMk/>
            <pc:sldMk cId="2140633671" sldId="268"/>
            <ac:picMk id="10" creationId="{A4BCD0BD-4FEE-456B-943E-F57D34B9F41A}"/>
          </ac:picMkLst>
        </pc:picChg>
        <pc:picChg chg="add mod">
          <ac:chgData name="up201607763@ms.uporto.pt" userId="295499c3-9ff9-4160-a6d3-0815953413f1" providerId="ADAL" clId="{48FEBDB3-6E02-4227-A8A7-ECA6F8BBD940}" dt="2019-10-28T10:11:03.827" v="603" actId="1076"/>
          <ac:picMkLst>
            <pc:docMk/>
            <pc:sldMk cId="2140633671" sldId="268"/>
            <ac:picMk id="14" creationId="{2AFC902A-6B9D-4CC1-B285-B85844652617}"/>
          </ac:picMkLst>
        </pc:picChg>
      </pc:sldChg>
      <pc:sldChg chg="add del">
        <pc:chgData name="up201607763@ms.uporto.pt" userId="295499c3-9ff9-4160-a6d3-0815953413f1" providerId="ADAL" clId="{48FEBDB3-6E02-4227-A8A7-ECA6F8BBD940}" dt="2019-10-28T09:57:35.567" v="390" actId="47"/>
        <pc:sldMkLst>
          <pc:docMk/>
          <pc:sldMk cId="2838466065" sldId="268"/>
        </pc:sldMkLst>
      </pc:sldChg>
      <pc:sldChg chg="addSp delSp modSp">
        <pc:chgData name="up201607763@ms.uporto.pt" userId="295499c3-9ff9-4160-a6d3-0815953413f1" providerId="ADAL" clId="{48FEBDB3-6E02-4227-A8A7-ECA6F8BBD940}" dt="2019-10-28T10:48:54.859" v="1005" actId="2711"/>
        <pc:sldMkLst>
          <pc:docMk/>
          <pc:sldMk cId="562331424" sldId="273"/>
        </pc:sldMkLst>
        <pc:spChg chg="mod">
          <ac:chgData name="up201607763@ms.uporto.pt" userId="295499c3-9ff9-4160-a6d3-0815953413f1" providerId="ADAL" clId="{48FEBDB3-6E02-4227-A8A7-ECA6F8BBD940}" dt="2019-10-28T10:48:54.859" v="1005" actId="2711"/>
          <ac:spMkLst>
            <pc:docMk/>
            <pc:sldMk cId="562331424" sldId="273"/>
            <ac:spMk id="2" creationId="{00000000-0000-0000-0000-000000000000}"/>
          </ac:spMkLst>
        </pc:spChg>
        <pc:spChg chg="del mod">
          <ac:chgData name="up201607763@ms.uporto.pt" userId="295499c3-9ff9-4160-a6d3-0815953413f1" providerId="ADAL" clId="{48FEBDB3-6E02-4227-A8A7-ECA6F8BBD940}" dt="2019-10-28T10:25:04.272" v="900" actId="478"/>
          <ac:spMkLst>
            <pc:docMk/>
            <pc:sldMk cId="562331424" sldId="273"/>
            <ac:spMk id="3" creationId="{00000000-0000-0000-0000-000000000000}"/>
          </ac:spMkLst>
        </pc:spChg>
        <pc:spChg chg="mod topLvl">
          <ac:chgData name="up201607763@ms.uporto.pt" userId="295499c3-9ff9-4160-a6d3-0815953413f1" providerId="ADAL" clId="{48FEBDB3-6E02-4227-A8A7-ECA6F8BBD940}" dt="2019-10-28T10:25:54.658" v="912" actId="14100"/>
          <ac:spMkLst>
            <pc:docMk/>
            <pc:sldMk cId="562331424" sldId="273"/>
            <ac:spMk id="4" creationId="{00000000-0000-0000-0000-000000000000}"/>
          </ac:spMkLst>
        </pc:spChg>
        <pc:spChg chg="del topLvl">
          <ac:chgData name="up201607763@ms.uporto.pt" userId="295499c3-9ff9-4160-a6d3-0815953413f1" providerId="ADAL" clId="{48FEBDB3-6E02-4227-A8A7-ECA6F8BBD940}" dt="2019-10-28T10:24:48.978" v="893" actId="478"/>
          <ac:spMkLst>
            <pc:docMk/>
            <pc:sldMk cId="562331424" sldId="273"/>
            <ac:spMk id="5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25:00.655" v="897" actId="478"/>
          <ac:spMkLst>
            <pc:docMk/>
            <pc:sldMk cId="562331424" sldId="273"/>
            <ac:spMk id="14" creationId="{00000000-0000-0000-0000-000000000000}"/>
          </ac:spMkLst>
        </pc:spChg>
        <pc:spChg chg="del mod">
          <ac:chgData name="up201607763@ms.uporto.pt" userId="295499c3-9ff9-4160-a6d3-0815953413f1" providerId="ADAL" clId="{48FEBDB3-6E02-4227-A8A7-ECA6F8BBD940}" dt="2019-10-28T10:24:58.499" v="896" actId="478"/>
          <ac:spMkLst>
            <pc:docMk/>
            <pc:sldMk cId="562331424" sldId="273"/>
            <ac:spMk id="15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25:00.655" v="897" actId="478"/>
          <ac:spMkLst>
            <pc:docMk/>
            <pc:sldMk cId="562331424" sldId="273"/>
            <ac:spMk id="16" creationId="{00000000-0000-0000-0000-000000000000}"/>
          </ac:spMkLst>
        </pc:spChg>
        <pc:spChg chg="add del mod">
          <ac:chgData name="up201607763@ms.uporto.pt" userId="295499c3-9ff9-4160-a6d3-0815953413f1" providerId="ADAL" clId="{48FEBDB3-6E02-4227-A8A7-ECA6F8BBD940}" dt="2019-10-28T10:25:06.150" v="901" actId="478"/>
          <ac:spMkLst>
            <pc:docMk/>
            <pc:sldMk cId="562331424" sldId="273"/>
            <ac:spMk id="33" creationId="{A8F92E07-A768-4978-998D-24FAD404022E}"/>
          </ac:spMkLst>
        </pc:spChg>
        <pc:spChg chg="add mod">
          <ac:chgData name="up201607763@ms.uporto.pt" userId="295499c3-9ff9-4160-a6d3-0815953413f1" providerId="ADAL" clId="{48FEBDB3-6E02-4227-A8A7-ECA6F8BBD940}" dt="2019-10-28T10:31:57.093" v="957" actId="20577"/>
          <ac:spMkLst>
            <pc:docMk/>
            <pc:sldMk cId="562331424" sldId="273"/>
            <ac:spMk id="34" creationId="{FC49D036-52E3-4FD3-93C4-5629D0B130DA}"/>
          </ac:spMkLst>
        </pc:spChg>
        <pc:spChg chg="add mod">
          <ac:chgData name="up201607763@ms.uporto.pt" userId="295499c3-9ff9-4160-a6d3-0815953413f1" providerId="ADAL" clId="{48FEBDB3-6E02-4227-A8A7-ECA6F8BBD940}" dt="2019-10-28T10:27:07.516" v="928" actId="1076"/>
          <ac:spMkLst>
            <pc:docMk/>
            <pc:sldMk cId="562331424" sldId="273"/>
            <ac:spMk id="35" creationId="{2997EEED-788F-41B2-A386-0C40291AE986}"/>
          </ac:spMkLst>
        </pc:spChg>
        <pc:spChg chg="add mod">
          <ac:chgData name="up201607763@ms.uporto.pt" userId="295499c3-9ff9-4160-a6d3-0815953413f1" providerId="ADAL" clId="{48FEBDB3-6E02-4227-A8A7-ECA6F8BBD940}" dt="2019-10-28T10:27:24.291" v="935" actId="255"/>
          <ac:spMkLst>
            <pc:docMk/>
            <pc:sldMk cId="562331424" sldId="273"/>
            <ac:spMk id="37" creationId="{42C93CF7-D8E1-4E70-B7E6-1C1E9F23163E}"/>
          </ac:spMkLst>
        </pc:spChg>
        <pc:grpChg chg="del mod">
          <ac:chgData name="up201607763@ms.uporto.pt" userId="295499c3-9ff9-4160-a6d3-0815953413f1" providerId="ADAL" clId="{48FEBDB3-6E02-4227-A8A7-ECA6F8BBD940}" dt="2019-10-28T10:24:48.978" v="893" actId="478"/>
          <ac:grpSpMkLst>
            <pc:docMk/>
            <pc:sldMk cId="562331424" sldId="273"/>
            <ac:grpSpMk id="8" creationId="{00000000-0000-0000-0000-000000000000}"/>
          </ac:grpSpMkLst>
        </pc:grpChg>
        <pc:grpChg chg="del">
          <ac:chgData name="up201607763@ms.uporto.pt" userId="295499c3-9ff9-4160-a6d3-0815953413f1" providerId="ADAL" clId="{48FEBDB3-6E02-4227-A8A7-ECA6F8BBD940}" dt="2019-10-28T10:25:00.655" v="897" actId="478"/>
          <ac:grpSpMkLst>
            <pc:docMk/>
            <pc:sldMk cId="562331424" sldId="273"/>
            <ac:grpSpMk id="11" creationId="{00000000-0000-0000-0000-000000000000}"/>
          </ac:grpSpMkLst>
        </pc:grpChg>
        <pc:grpChg chg="del">
          <ac:chgData name="up201607763@ms.uporto.pt" userId="295499c3-9ff9-4160-a6d3-0815953413f1" providerId="ADAL" clId="{48FEBDB3-6E02-4227-A8A7-ECA6F8BBD940}" dt="2019-10-28T10:25:00.655" v="897" actId="478"/>
          <ac:grpSpMkLst>
            <pc:docMk/>
            <pc:sldMk cId="562331424" sldId="273"/>
            <ac:grpSpMk id="12" creationId="{00000000-0000-0000-0000-000000000000}"/>
          </ac:grpSpMkLst>
        </pc:grpChg>
        <pc:grpChg chg="del">
          <ac:chgData name="up201607763@ms.uporto.pt" userId="295499c3-9ff9-4160-a6d3-0815953413f1" providerId="ADAL" clId="{48FEBDB3-6E02-4227-A8A7-ECA6F8BBD940}" dt="2019-10-28T10:24:58.499" v="896" actId="478"/>
          <ac:grpSpMkLst>
            <pc:docMk/>
            <pc:sldMk cId="562331424" sldId="273"/>
            <ac:grpSpMk id="17" creationId="{00000000-0000-0000-0000-000000000000}"/>
          </ac:grpSpMkLst>
        </pc:grpChg>
        <pc:grpChg chg="del">
          <ac:chgData name="up201607763@ms.uporto.pt" userId="295499c3-9ff9-4160-a6d3-0815953413f1" providerId="ADAL" clId="{48FEBDB3-6E02-4227-A8A7-ECA6F8BBD940}" dt="2019-10-28T10:24:58.499" v="896" actId="478"/>
          <ac:grpSpMkLst>
            <pc:docMk/>
            <pc:sldMk cId="562331424" sldId="273"/>
            <ac:grpSpMk id="20" creationId="{00000000-0000-0000-0000-000000000000}"/>
          </ac:grpSpMkLst>
        </pc:grpChg>
        <pc:grpChg chg="del">
          <ac:chgData name="up201607763@ms.uporto.pt" userId="295499c3-9ff9-4160-a6d3-0815953413f1" providerId="ADAL" clId="{48FEBDB3-6E02-4227-A8A7-ECA6F8BBD940}" dt="2019-10-28T10:24:58.499" v="896" actId="478"/>
          <ac:grpSpMkLst>
            <pc:docMk/>
            <pc:sldMk cId="562331424" sldId="273"/>
            <ac:grpSpMk id="23" creationId="{00000000-0000-0000-0000-000000000000}"/>
          </ac:grpSpMkLst>
        </pc:grpChg>
        <pc:grpChg chg="del">
          <ac:chgData name="up201607763@ms.uporto.pt" userId="295499c3-9ff9-4160-a6d3-0815953413f1" providerId="ADAL" clId="{48FEBDB3-6E02-4227-A8A7-ECA6F8BBD940}" dt="2019-10-28T10:24:58.499" v="896" actId="478"/>
          <ac:grpSpMkLst>
            <pc:docMk/>
            <pc:sldMk cId="562331424" sldId="273"/>
            <ac:grpSpMk id="28" creationId="{00000000-0000-0000-0000-000000000000}"/>
          </ac:grpSpMkLst>
        </pc:grpChg>
        <pc:grpChg chg="del">
          <ac:chgData name="up201607763@ms.uporto.pt" userId="295499c3-9ff9-4160-a6d3-0815953413f1" providerId="ADAL" clId="{48FEBDB3-6E02-4227-A8A7-ECA6F8BBD940}" dt="2019-10-28T10:24:58.499" v="896" actId="478"/>
          <ac:grpSpMkLst>
            <pc:docMk/>
            <pc:sldMk cId="562331424" sldId="273"/>
            <ac:grpSpMk id="30" creationId="{00000000-0000-0000-0000-000000000000}"/>
          </ac:grpSpMkLst>
        </pc:grpChg>
        <pc:picChg chg="add mod ord">
          <ac:chgData name="up201607763@ms.uporto.pt" userId="295499c3-9ff9-4160-a6d3-0815953413f1" providerId="ADAL" clId="{48FEBDB3-6E02-4227-A8A7-ECA6F8BBD940}" dt="2019-10-28T10:27:03.922" v="927" actId="167"/>
          <ac:picMkLst>
            <pc:docMk/>
            <pc:sldMk cId="562331424" sldId="273"/>
            <ac:picMk id="36" creationId="{2E27CA28-D86C-42EA-8A7C-82F40B8B7D2A}"/>
          </ac:picMkLst>
        </pc:picChg>
      </pc:sldChg>
      <pc:sldChg chg="addSp delSp modSp">
        <pc:chgData name="up201607763@ms.uporto.pt" userId="295499c3-9ff9-4160-a6d3-0815953413f1" providerId="ADAL" clId="{48FEBDB3-6E02-4227-A8A7-ECA6F8BBD940}" dt="2019-10-28T10:49:55.872" v="1014" actId="2711"/>
        <pc:sldMkLst>
          <pc:docMk/>
          <pc:sldMk cId="1619253879" sldId="294"/>
        </pc:sldMkLst>
        <pc:spChg chg="mod">
          <ac:chgData name="up201607763@ms.uporto.pt" userId="295499c3-9ff9-4160-a6d3-0815953413f1" providerId="ADAL" clId="{48FEBDB3-6E02-4227-A8A7-ECA6F8BBD940}" dt="2019-10-28T10:49:55.872" v="1014" actId="2711"/>
          <ac:spMkLst>
            <pc:docMk/>
            <pc:sldMk cId="1619253879" sldId="294"/>
            <ac:spMk id="2" creationId="{00000000-0000-0000-0000-000000000000}"/>
          </ac:spMkLst>
        </pc:spChg>
        <pc:spChg chg="del mod">
          <ac:chgData name="up201607763@ms.uporto.pt" userId="295499c3-9ff9-4160-a6d3-0815953413f1" providerId="ADAL" clId="{48FEBDB3-6E02-4227-A8A7-ECA6F8BBD940}" dt="2019-10-28T10:01:24.571" v="489" actId="478"/>
          <ac:spMkLst>
            <pc:docMk/>
            <pc:sldMk cId="1619253879" sldId="294"/>
            <ac:spMk id="3" creationId="{00000000-0000-0000-0000-000000000000}"/>
          </ac:spMkLst>
        </pc:spChg>
        <pc:spChg chg="add del mod">
          <ac:chgData name="up201607763@ms.uporto.pt" userId="295499c3-9ff9-4160-a6d3-0815953413f1" providerId="ADAL" clId="{48FEBDB3-6E02-4227-A8A7-ECA6F8BBD940}" dt="2019-10-28T10:04:10.482" v="525" actId="931"/>
          <ac:spMkLst>
            <pc:docMk/>
            <pc:sldMk cId="1619253879" sldId="294"/>
            <ac:spMk id="5" creationId="{07EACE2C-F50D-4636-BA8E-65F753D4503C}"/>
          </ac:spMkLst>
        </pc:spChg>
        <pc:spChg chg="add del mod">
          <ac:chgData name="up201607763@ms.uporto.pt" userId="295499c3-9ff9-4160-a6d3-0815953413f1" providerId="ADAL" clId="{48FEBDB3-6E02-4227-A8A7-ECA6F8BBD940}" dt="2019-10-28T10:01:26.292" v="490" actId="478"/>
          <ac:spMkLst>
            <pc:docMk/>
            <pc:sldMk cId="1619253879" sldId="294"/>
            <ac:spMk id="6" creationId="{54E93525-5E7E-4675-93A7-3F15268F9249}"/>
          </ac:spMkLst>
        </pc:spChg>
        <pc:spChg chg="add del mod">
          <ac:chgData name="up201607763@ms.uporto.pt" userId="295499c3-9ff9-4160-a6d3-0815953413f1" providerId="ADAL" clId="{48FEBDB3-6E02-4227-A8A7-ECA6F8BBD940}" dt="2019-10-28T10:06:40.937" v="595" actId="1076"/>
          <ac:spMkLst>
            <pc:docMk/>
            <pc:sldMk cId="1619253879" sldId="294"/>
            <ac:spMk id="7" creationId="{D04C1248-809E-4377-B43C-721389BE7D6A}"/>
          </ac:spMkLst>
        </pc:spChg>
        <pc:spChg chg="del">
          <ac:chgData name="up201607763@ms.uporto.pt" userId="295499c3-9ff9-4160-a6d3-0815953413f1" providerId="ADAL" clId="{48FEBDB3-6E02-4227-A8A7-ECA6F8BBD940}" dt="2019-10-28T10:00:14.269" v="446" actId="478"/>
          <ac:spMkLst>
            <pc:docMk/>
            <pc:sldMk cId="1619253879" sldId="294"/>
            <ac:spMk id="9" creationId="{7B722AE5-9588-4743-8063-D0C16124A625}"/>
          </ac:spMkLst>
        </pc:spChg>
        <pc:spChg chg="del">
          <ac:chgData name="up201607763@ms.uporto.pt" userId="295499c3-9ff9-4160-a6d3-0815953413f1" providerId="ADAL" clId="{48FEBDB3-6E02-4227-A8A7-ECA6F8BBD940}" dt="2019-10-28T10:00:06.681" v="443" actId="478"/>
          <ac:spMkLst>
            <pc:docMk/>
            <pc:sldMk cId="1619253879" sldId="294"/>
            <ac:spMk id="11" creationId="{7CF360EF-C90B-40C1-AAD9-46B4CD542347}"/>
          </ac:spMkLst>
        </pc:spChg>
        <pc:spChg chg="mod">
          <ac:chgData name="up201607763@ms.uporto.pt" userId="295499c3-9ff9-4160-a6d3-0815953413f1" providerId="ADAL" clId="{48FEBDB3-6E02-4227-A8A7-ECA6F8BBD940}" dt="2019-10-28T10:49:23.587" v="1010" actId="2711"/>
          <ac:spMkLst>
            <pc:docMk/>
            <pc:sldMk cId="1619253879" sldId="294"/>
            <ac:spMk id="12" creationId="{00000000-0000-0000-0000-000000000000}"/>
          </ac:spMkLst>
        </pc:spChg>
        <pc:spChg chg="mod">
          <ac:chgData name="up201607763@ms.uporto.pt" userId="295499c3-9ff9-4160-a6d3-0815953413f1" providerId="ADAL" clId="{48FEBDB3-6E02-4227-A8A7-ECA6F8BBD940}" dt="2019-10-28T10:49:31.034" v="1013" actId="20577"/>
          <ac:spMkLst>
            <pc:docMk/>
            <pc:sldMk cId="1619253879" sldId="294"/>
            <ac:spMk id="13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00:14.269" v="446" actId="478"/>
          <ac:spMkLst>
            <pc:docMk/>
            <pc:sldMk cId="1619253879" sldId="294"/>
            <ac:spMk id="14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00:06.681" v="443" actId="478"/>
          <ac:spMkLst>
            <pc:docMk/>
            <pc:sldMk cId="1619253879" sldId="294"/>
            <ac:spMk id="15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00:03.934" v="442" actId="478"/>
          <ac:spMkLst>
            <pc:docMk/>
            <pc:sldMk cId="1619253879" sldId="294"/>
            <ac:spMk id="16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00:03.934" v="442" actId="478"/>
          <ac:spMkLst>
            <pc:docMk/>
            <pc:sldMk cId="1619253879" sldId="294"/>
            <ac:spMk id="17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00:03.934" v="442" actId="478"/>
          <ac:spMkLst>
            <pc:docMk/>
            <pc:sldMk cId="1619253879" sldId="294"/>
            <ac:spMk id="18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00:03.934" v="442" actId="478"/>
          <ac:spMkLst>
            <pc:docMk/>
            <pc:sldMk cId="1619253879" sldId="294"/>
            <ac:spMk id="19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00:03.934" v="442" actId="478"/>
          <ac:spMkLst>
            <pc:docMk/>
            <pc:sldMk cId="1619253879" sldId="294"/>
            <ac:spMk id="20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00:06.681" v="443" actId="478"/>
          <ac:spMkLst>
            <pc:docMk/>
            <pc:sldMk cId="1619253879" sldId="294"/>
            <ac:spMk id="21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00:03.934" v="442" actId="478"/>
          <ac:spMkLst>
            <pc:docMk/>
            <pc:sldMk cId="1619253879" sldId="294"/>
            <ac:spMk id="23" creationId="{2312E1DF-658D-467E-8621-111B83EA6011}"/>
          </ac:spMkLst>
        </pc:spChg>
        <pc:spChg chg="del">
          <ac:chgData name="up201607763@ms.uporto.pt" userId="295499c3-9ff9-4160-a6d3-0815953413f1" providerId="ADAL" clId="{48FEBDB3-6E02-4227-A8A7-ECA6F8BBD940}" dt="2019-10-28T10:00:03.934" v="442" actId="478"/>
          <ac:spMkLst>
            <pc:docMk/>
            <pc:sldMk cId="1619253879" sldId="294"/>
            <ac:spMk id="25" creationId="{BAD50A14-FA40-4791-B5B4-B36ED4BA6A62}"/>
          </ac:spMkLst>
        </pc:spChg>
        <pc:spChg chg="del">
          <ac:chgData name="up201607763@ms.uporto.pt" userId="295499c3-9ff9-4160-a6d3-0815953413f1" providerId="ADAL" clId="{48FEBDB3-6E02-4227-A8A7-ECA6F8BBD940}" dt="2019-10-28T10:00:03.934" v="442" actId="478"/>
          <ac:spMkLst>
            <pc:docMk/>
            <pc:sldMk cId="1619253879" sldId="294"/>
            <ac:spMk id="27" creationId="{49603FDE-0837-4D23-AF9B-6D106D74DF35}"/>
          </ac:spMkLst>
        </pc:spChg>
        <pc:spChg chg="del">
          <ac:chgData name="up201607763@ms.uporto.pt" userId="295499c3-9ff9-4160-a6d3-0815953413f1" providerId="ADAL" clId="{48FEBDB3-6E02-4227-A8A7-ECA6F8BBD940}" dt="2019-10-28T10:00:03.934" v="442" actId="478"/>
          <ac:spMkLst>
            <pc:docMk/>
            <pc:sldMk cId="1619253879" sldId="294"/>
            <ac:spMk id="29" creationId="{630C7370-27CE-4550-BB5F-A2D06567044F}"/>
          </ac:spMkLst>
        </pc:spChg>
        <pc:spChg chg="add mod">
          <ac:chgData name="up201607763@ms.uporto.pt" userId="295499c3-9ff9-4160-a6d3-0815953413f1" providerId="ADAL" clId="{48FEBDB3-6E02-4227-A8A7-ECA6F8BBD940}" dt="2019-10-28T10:18:51.396" v="745" actId="14100"/>
          <ac:spMkLst>
            <pc:docMk/>
            <pc:sldMk cId="1619253879" sldId="294"/>
            <ac:spMk id="31" creationId="{02010494-8437-473B-A2BC-CB8F716779C7}"/>
          </ac:spMkLst>
        </pc:spChg>
        <pc:picChg chg="add del mod">
          <ac:chgData name="up201607763@ms.uporto.pt" userId="295499c3-9ff9-4160-a6d3-0815953413f1" providerId="ADAL" clId="{48FEBDB3-6E02-4227-A8A7-ECA6F8BBD940}" dt="2019-10-28T10:04:24.248" v="534" actId="478"/>
          <ac:picMkLst>
            <pc:docMk/>
            <pc:sldMk cId="1619253879" sldId="294"/>
            <ac:picMk id="10" creationId="{4A5DA271-75C4-426C-AE03-6922A6FB7744}"/>
          </ac:picMkLst>
        </pc:picChg>
        <pc:picChg chg="add del mod">
          <ac:chgData name="up201607763@ms.uporto.pt" userId="295499c3-9ff9-4160-a6d3-0815953413f1" providerId="ADAL" clId="{48FEBDB3-6E02-4227-A8A7-ECA6F8BBD940}" dt="2019-10-28T10:00:38.160" v="457"/>
          <ac:picMkLst>
            <pc:docMk/>
            <pc:sldMk cId="1619253879" sldId="294"/>
            <ac:picMk id="22" creationId="{DFB0BDC8-3C46-4501-930C-09836D0A992B}"/>
          </ac:picMkLst>
        </pc:picChg>
        <pc:picChg chg="add del mod">
          <ac:chgData name="up201607763@ms.uporto.pt" userId="295499c3-9ff9-4160-a6d3-0815953413f1" providerId="ADAL" clId="{48FEBDB3-6E02-4227-A8A7-ECA6F8BBD940}" dt="2019-10-28T10:00:36.991" v="456"/>
          <ac:picMkLst>
            <pc:docMk/>
            <pc:sldMk cId="1619253879" sldId="294"/>
            <ac:picMk id="24" creationId="{9E130438-1FDA-405F-8257-069B4FC5CF1F}"/>
          </ac:picMkLst>
        </pc:picChg>
        <pc:picChg chg="add del mod">
          <ac:chgData name="up201607763@ms.uporto.pt" userId="295499c3-9ff9-4160-a6d3-0815953413f1" providerId="ADAL" clId="{48FEBDB3-6E02-4227-A8A7-ECA6F8BBD940}" dt="2019-10-28T10:01:45.437" v="494"/>
          <ac:picMkLst>
            <pc:docMk/>
            <pc:sldMk cId="1619253879" sldId="294"/>
            <ac:picMk id="26" creationId="{6A0ADB84-B687-4721-8743-FAFBFC566B87}"/>
          </ac:picMkLst>
        </pc:picChg>
        <pc:picChg chg="add del mod">
          <ac:chgData name="up201607763@ms.uporto.pt" userId="295499c3-9ff9-4160-a6d3-0815953413f1" providerId="ADAL" clId="{48FEBDB3-6E02-4227-A8A7-ECA6F8BBD940}" dt="2019-10-28T10:03:42.847" v="524" actId="478"/>
          <ac:picMkLst>
            <pc:docMk/>
            <pc:sldMk cId="1619253879" sldId="294"/>
            <ac:picMk id="28" creationId="{53070F32-55CF-4EF0-925F-E4D62E0255D9}"/>
          </ac:picMkLst>
        </pc:picChg>
        <pc:picChg chg="add del mod">
          <ac:chgData name="up201607763@ms.uporto.pt" userId="295499c3-9ff9-4160-a6d3-0815953413f1" providerId="ADAL" clId="{48FEBDB3-6E02-4227-A8A7-ECA6F8BBD940}" dt="2019-10-28T10:18:30.043" v="742" actId="478"/>
          <ac:picMkLst>
            <pc:docMk/>
            <pc:sldMk cId="1619253879" sldId="294"/>
            <ac:picMk id="32" creationId="{37F864A4-4299-4630-B3FF-CD500F55A1C7}"/>
          </ac:picMkLst>
        </pc:picChg>
        <pc:picChg chg="add del mod">
          <ac:chgData name="up201607763@ms.uporto.pt" userId="295499c3-9ff9-4160-a6d3-0815953413f1" providerId="ADAL" clId="{48FEBDB3-6E02-4227-A8A7-ECA6F8BBD940}" dt="2019-10-28T10:04:54.395" v="547"/>
          <ac:picMkLst>
            <pc:docMk/>
            <pc:sldMk cId="1619253879" sldId="294"/>
            <ac:picMk id="33" creationId="{D12E7F93-CB39-4147-B3A8-A77DF12FC0F3}"/>
          </ac:picMkLst>
        </pc:picChg>
        <pc:picChg chg="add del mod">
          <ac:chgData name="up201607763@ms.uporto.pt" userId="295499c3-9ff9-4160-a6d3-0815953413f1" providerId="ADAL" clId="{48FEBDB3-6E02-4227-A8A7-ECA6F8BBD940}" dt="2019-10-28T10:18:31.067" v="743" actId="478"/>
          <ac:picMkLst>
            <pc:docMk/>
            <pc:sldMk cId="1619253879" sldId="294"/>
            <ac:picMk id="34" creationId="{373B5B48-7CFF-4C2F-8589-32267C646373}"/>
          </ac:picMkLst>
        </pc:picChg>
        <pc:picChg chg="add mod">
          <ac:chgData name="up201607763@ms.uporto.pt" userId="295499c3-9ff9-4160-a6d3-0815953413f1" providerId="ADAL" clId="{48FEBDB3-6E02-4227-A8A7-ECA6F8BBD940}" dt="2019-10-28T10:22:42.377" v="880" actId="14100"/>
          <ac:picMkLst>
            <pc:docMk/>
            <pc:sldMk cId="1619253879" sldId="294"/>
            <ac:picMk id="35" creationId="{37C01808-430E-4D44-8F47-B595A6B47794}"/>
          </ac:picMkLst>
        </pc:picChg>
        <pc:picChg chg="add mod">
          <ac:chgData name="up201607763@ms.uporto.pt" userId="295499c3-9ff9-4160-a6d3-0815953413f1" providerId="ADAL" clId="{48FEBDB3-6E02-4227-A8A7-ECA6F8BBD940}" dt="2019-10-28T10:23:23.611" v="890" actId="14100"/>
          <ac:picMkLst>
            <pc:docMk/>
            <pc:sldMk cId="1619253879" sldId="294"/>
            <ac:picMk id="36" creationId="{05158C88-833D-4FD9-89D9-A2547DCE5E31}"/>
          </ac:picMkLst>
        </pc:picChg>
      </pc:sldChg>
      <pc:sldChg chg="addSp delSp modSp">
        <pc:chgData name="up201607763@ms.uporto.pt" userId="295499c3-9ff9-4160-a6d3-0815953413f1" providerId="ADAL" clId="{48FEBDB3-6E02-4227-A8A7-ECA6F8BBD940}" dt="2019-10-29T01:19:49.042" v="3557" actId="20577"/>
        <pc:sldMkLst>
          <pc:docMk/>
          <pc:sldMk cId="4208571664" sldId="295"/>
        </pc:sldMkLst>
        <pc:spChg chg="del mod">
          <ac:chgData name="up201607763@ms.uporto.pt" userId="295499c3-9ff9-4160-a6d3-0815953413f1" providerId="ADAL" clId="{48FEBDB3-6E02-4227-A8A7-ECA6F8BBD940}" dt="2019-10-28T10:12:47.995" v="641" actId="478"/>
          <ac:spMkLst>
            <pc:docMk/>
            <pc:sldMk cId="4208571664" sldId="295"/>
            <ac:spMk id="2" creationId="{00000000-0000-0000-0000-000000000000}"/>
          </ac:spMkLst>
        </pc:spChg>
        <pc:spChg chg="add del mod">
          <ac:chgData name="up201607763@ms.uporto.pt" userId="295499c3-9ff9-4160-a6d3-0815953413f1" providerId="ADAL" clId="{48FEBDB3-6E02-4227-A8A7-ECA6F8BBD940}" dt="2019-10-28T10:50:14.007" v="1019" actId="2711"/>
          <ac:spMkLst>
            <pc:docMk/>
            <pc:sldMk cId="4208571664" sldId="295"/>
            <ac:spMk id="3" creationId="{00000000-0000-0000-0000-000000000000}"/>
          </ac:spMkLst>
        </pc:spChg>
        <pc:spChg chg="add del mod">
          <ac:chgData name="up201607763@ms.uporto.pt" userId="295499c3-9ff9-4160-a6d3-0815953413f1" providerId="ADAL" clId="{48FEBDB3-6E02-4227-A8A7-ECA6F8BBD940}" dt="2019-10-28T10:13:20.107" v="659" actId="14100"/>
          <ac:spMkLst>
            <pc:docMk/>
            <pc:sldMk cId="4208571664" sldId="295"/>
            <ac:spMk id="4" creationId="{00000000-0000-0000-0000-000000000000}"/>
          </ac:spMkLst>
        </pc:spChg>
        <pc:spChg chg="mod">
          <ac:chgData name="up201607763@ms.uporto.pt" userId="295499c3-9ff9-4160-a6d3-0815953413f1" providerId="ADAL" clId="{48FEBDB3-6E02-4227-A8A7-ECA6F8BBD940}" dt="2019-10-29T01:19:49.042" v="3557" actId="20577"/>
          <ac:spMkLst>
            <pc:docMk/>
            <pc:sldMk cId="4208571664" sldId="295"/>
            <ac:spMk id="5" creationId="{00000000-0000-0000-0000-000000000000}"/>
          </ac:spMkLst>
        </pc:spChg>
        <pc:spChg chg="add del mod">
          <ac:chgData name="up201607763@ms.uporto.pt" userId="295499c3-9ff9-4160-a6d3-0815953413f1" providerId="ADAL" clId="{48FEBDB3-6E02-4227-A8A7-ECA6F8BBD940}" dt="2019-10-28T10:12:49.616" v="642" actId="478"/>
          <ac:spMkLst>
            <pc:docMk/>
            <pc:sldMk cId="4208571664" sldId="295"/>
            <ac:spMk id="7" creationId="{58B48753-D7CC-4E47-9975-F5E1622237B8}"/>
          </ac:spMkLst>
        </pc:spChg>
      </pc:sldChg>
      <pc:sldChg chg="addSp delSp modSp add">
        <pc:chgData name="up201607763@ms.uporto.pt" userId="295499c3-9ff9-4160-a6d3-0815953413f1" providerId="ADAL" clId="{48FEBDB3-6E02-4227-A8A7-ECA6F8BBD940}" dt="2019-10-28T10:49:09.313" v="1007" actId="2711"/>
        <pc:sldMkLst>
          <pc:docMk/>
          <pc:sldMk cId="61196307" sldId="296"/>
        </pc:sldMkLst>
        <pc:spChg chg="mod">
          <ac:chgData name="up201607763@ms.uporto.pt" userId="295499c3-9ff9-4160-a6d3-0815953413f1" providerId="ADAL" clId="{48FEBDB3-6E02-4227-A8A7-ECA6F8BBD940}" dt="2019-10-28T10:49:03.326" v="1006" actId="2711"/>
          <ac:spMkLst>
            <pc:docMk/>
            <pc:sldMk cId="61196307" sldId="296"/>
            <ac:spMk id="2" creationId="{00000000-0000-0000-0000-000000000000}"/>
          </ac:spMkLst>
        </pc:spChg>
        <pc:spChg chg="mod">
          <ac:chgData name="up201607763@ms.uporto.pt" userId="295499c3-9ff9-4160-a6d3-0815953413f1" providerId="ADAL" clId="{48FEBDB3-6E02-4227-A8A7-ECA6F8BBD940}" dt="2019-10-28T10:49:09.313" v="1007" actId="2711"/>
          <ac:spMkLst>
            <pc:docMk/>
            <pc:sldMk cId="61196307" sldId="296"/>
            <ac:spMk id="12" creationId="{00000000-0000-0000-0000-000000000000}"/>
          </ac:spMkLst>
        </pc:spChg>
        <pc:spChg chg="mod">
          <ac:chgData name="up201607763@ms.uporto.pt" userId="295499c3-9ff9-4160-a6d3-0815953413f1" providerId="ADAL" clId="{48FEBDB3-6E02-4227-A8A7-ECA6F8BBD940}" dt="2019-10-28T10:49:09.313" v="1007" actId="2711"/>
          <ac:spMkLst>
            <pc:docMk/>
            <pc:sldMk cId="61196307" sldId="296"/>
            <ac:spMk id="13" creationId="{00000000-0000-0000-0000-000000000000}"/>
          </ac:spMkLst>
        </pc:spChg>
        <pc:spChg chg="add mod">
          <ac:chgData name="up201607763@ms.uporto.pt" userId="295499c3-9ff9-4160-a6d3-0815953413f1" providerId="ADAL" clId="{48FEBDB3-6E02-4227-A8A7-ECA6F8BBD940}" dt="2019-10-28T10:49:09.313" v="1007" actId="2711"/>
          <ac:spMkLst>
            <pc:docMk/>
            <pc:sldMk cId="61196307" sldId="296"/>
            <ac:spMk id="14" creationId="{500BE26A-8822-4DAA-93A1-066D74C07F04}"/>
          </ac:spMkLst>
        </pc:spChg>
        <pc:spChg chg="mod">
          <ac:chgData name="up201607763@ms.uporto.pt" userId="295499c3-9ff9-4160-a6d3-0815953413f1" providerId="ADAL" clId="{48FEBDB3-6E02-4227-A8A7-ECA6F8BBD940}" dt="2019-10-28T10:20:30.947" v="773" actId="14100"/>
          <ac:spMkLst>
            <pc:docMk/>
            <pc:sldMk cId="61196307" sldId="296"/>
            <ac:spMk id="31" creationId="{02010494-8437-473B-A2BC-CB8F716779C7}"/>
          </ac:spMkLst>
        </pc:spChg>
        <pc:picChg chg="add mod">
          <ac:chgData name="up201607763@ms.uporto.pt" userId="295499c3-9ff9-4160-a6d3-0815953413f1" providerId="ADAL" clId="{48FEBDB3-6E02-4227-A8A7-ECA6F8BBD940}" dt="2019-10-28T10:19:45.325" v="758" actId="14100"/>
          <ac:picMkLst>
            <pc:docMk/>
            <pc:sldMk cId="61196307" sldId="296"/>
            <ac:picMk id="3" creationId="{4B5F7E47-62B0-4479-87E1-DC0A224D03FB}"/>
          </ac:picMkLst>
        </pc:picChg>
        <pc:picChg chg="add mod">
          <ac:chgData name="up201607763@ms.uporto.pt" userId="295499c3-9ff9-4160-a6d3-0815953413f1" providerId="ADAL" clId="{48FEBDB3-6E02-4227-A8A7-ECA6F8BBD940}" dt="2019-10-28T10:19:33.240" v="754" actId="1076"/>
          <ac:picMkLst>
            <pc:docMk/>
            <pc:sldMk cId="61196307" sldId="296"/>
            <ac:picMk id="10" creationId="{DB33505C-2895-4908-845D-3690D0F273BC}"/>
          </ac:picMkLst>
        </pc:picChg>
        <pc:picChg chg="add mod">
          <ac:chgData name="up201607763@ms.uporto.pt" userId="295499c3-9ff9-4160-a6d3-0815953413f1" providerId="ADAL" clId="{48FEBDB3-6E02-4227-A8A7-ECA6F8BBD940}" dt="2019-10-28T10:20:26.249" v="772" actId="1035"/>
          <ac:picMkLst>
            <pc:docMk/>
            <pc:sldMk cId="61196307" sldId="296"/>
            <ac:picMk id="11" creationId="{52068A67-9320-4B91-B8E0-F964ED226DDD}"/>
          </ac:picMkLst>
        </pc:picChg>
        <pc:picChg chg="add mod">
          <ac:chgData name="up201607763@ms.uporto.pt" userId="295499c3-9ff9-4160-a6d3-0815953413f1" providerId="ADAL" clId="{48FEBDB3-6E02-4227-A8A7-ECA6F8BBD940}" dt="2019-10-28T10:21:42.116" v="850" actId="14100"/>
          <ac:picMkLst>
            <pc:docMk/>
            <pc:sldMk cId="61196307" sldId="296"/>
            <ac:picMk id="15" creationId="{71101DB7-9154-4908-A4C3-8FF329419E01}"/>
          </ac:picMkLst>
        </pc:picChg>
        <pc:picChg chg="del">
          <ac:chgData name="up201607763@ms.uporto.pt" userId="295499c3-9ff9-4160-a6d3-0815953413f1" providerId="ADAL" clId="{48FEBDB3-6E02-4227-A8A7-ECA6F8BBD940}" dt="2019-10-28T10:15:25.702" v="672" actId="478"/>
          <ac:picMkLst>
            <pc:docMk/>
            <pc:sldMk cId="61196307" sldId="296"/>
            <ac:picMk id="32" creationId="{37F864A4-4299-4630-B3FF-CD500F55A1C7}"/>
          </ac:picMkLst>
        </pc:picChg>
        <pc:picChg chg="del">
          <ac:chgData name="up201607763@ms.uporto.pt" userId="295499c3-9ff9-4160-a6d3-0815953413f1" providerId="ADAL" clId="{48FEBDB3-6E02-4227-A8A7-ECA6F8BBD940}" dt="2019-10-28T10:16:39.433" v="741" actId="478"/>
          <ac:picMkLst>
            <pc:docMk/>
            <pc:sldMk cId="61196307" sldId="296"/>
            <ac:picMk id="34" creationId="{373B5B48-7CFF-4C2F-8589-32267C646373}"/>
          </ac:picMkLst>
        </pc:picChg>
      </pc:sldChg>
      <pc:sldChg chg="delSp modSp">
        <pc:chgData name="up201607763@ms.uporto.pt" userId="295499c3-9ff9-4160-a6d3-0815953413f1" providerId="ADAL" clId="{48FEBDB3-6E02-4227-A8A7-ECA6F8BBD940}" dt="2019-10-28T11:23:32.250" v="1425" actId="790"/>
        <pc:sldMkLst>
          <pc:docMk/>
          <pc:sldMk cId="3101234267" sldId="297"/>
        </pc:sldMkLst>
        <pc:spChg chg="mod">
          <ac:chgData name="up201607763@ms.uporto.pt" userId="295499c3-9ff9-4160-a6d3-0815953413f1" providerId="ADAL" clId="{48FEBDB3-6E02-4227-A8A7-ECA6F8BBD940}" dt="2019-10-28T11:23:32.250" v="1425" actId="790"/>
          <ac:spMkLst>
            <pc:docMk/>
            <pc:sldMk cId="3101234267" sldId="297"/>
            <ac:spMk id="2" creationId="{00000000-0000-0000-0000-000000000000}"/>
          </ac:spMkLst>
        </pc:spChg>
        <pc:spChg chg="del mod">
          <ac:chgData name="up201607763@ms.uporto.pt" userId="295499c3-9ff9-4160-a6d3-0815953413f1" providerId="ADAL" clId="{48FEBDB3-6E02-4227-A8A7-ECA6F8BBD940}" dt="2019-10-28T10:28:15.638" v="949" actId="478"/>
          <ac:spMkLst>
            <pc:docMk/>
            <pc:sldMk cId="3101234267" sldId="297"/>
            <ac:spMk id="3" creationId="{00000000-0000-0000-0000-000000000000}"/>
          </ac:spMkLst>
        </pc:spChg>
      </pc:sldChg>
      <pc:sldChg chg="addSp delSp modSp add">
        <pc:chgData name="up201607763@ms.uporto.pt" userId="295499c3-9ff9-4160-a6d3-0815953413f1" providerId="ADAL" clId="{48FEBDB3-6E02-4227-A8A7-ECA6F8BBD940}" dt="2019-10-28T10:48:49.260" v="1004" actId="2711"/>
        <pc:sldMkLst>
          <pc:docMk/>
          <pc:sldMk cId="615716489" sldId="298"/>
        </pc:sldMkLst>
        <pc:spChg chg="mod">
          <ac:chgData name="up201607763@ms.uporto.pt" userId="295499c3-9ff9-4160-a6d3-0815953413f1" providerId="ADAL" clId="{48FEBDB3-6E02-4227-A8A7-ECA6F8BBD940}" dt="2019-10-28T10:48:49.260" v="1004" actId="2711"/>
          <ac:spMkLst>
            <pc:docMk/>
            <pc:sldMk cId="615716489" sldId="298"/>
            <ac:spMk id="2" creationId="{00000000-0000-0000-0000-000000000000}"/>
          </ac:spMkLst>
        </pc:spChg>
        <pc:spChg chg="mod">
          <ac:chgData name="up201607763@ms.uporto.pt" userId="295499c3-9ff9-4160-a6d3-0815953413f1" providerId="ADAL" clId="{48FEBDB3-6E02-4227-A8A7-ECA6F8BBD940}" dt="2019-10-28T10:43:11.005" v="981" actId="1076"/>
          <ac:spMkLst>
            <pc:docMk/>
            <pc:sldMk cId="615716489" sldId="298"/>
            <ac:spMk id="4" creationId="{00000000-0000-0000-0000-000000000000}"/>
          </ac:spMkLst>
        </pc:spChg>
        <pc:spChg chg="del">
          <ac:chgData name="up201607763@ms.uporto.pt" userId="295499c3-9ff9-4160-a6d3-0815953413f1" providerId="ADAL" clId="{48FEBDB3-6E02-4227-A8A7-ECA6F8BBD940}" dt="2019-10-28T10:32:39.862" v="959" actId="478"/>
          <ac:spMkLst>
            <pc:docMk/>
            <pc:sldMk cId="615716489" sldId="298"/>
            <ac:spMk id="34" creationId="{FC49D036-52E3-4FD3-93C4-5629D0B130DA}"/>
          </ac:spMkLst>
        </pc:spChg>
        <pc:spChg chg="del">
          <ac:chgData name="up201607763@ms.uporto.pt" userId="295499c3-9ff9-4160-a6d3-0815953413f1" providerId="ADAL" clId="{48FEBDB3-6E02-4227-A8A7-ECA6F8BBD940}" dt="2019-10-28T10:32:39.862" v="959" actId="478"/>
          <ac:spMkLst>
            <pc:docMk/>
            <pc:sldMk cId="615716489" sldId="298"/>
            <ac:spMk id="35" creationId="{2997EEED-788F-41B2-A386-0C40291AE986}"/>
          </ac:spMkLst>
        </pc:spChg>
        <pc:spChg chg="del">
          <ac:chgData name="up201607763@ms.uporto.pt" userId="295499c3-9ff9-4160-a6d3-0815953413f1" providerId="ADAL" clId="{48FEBDB3-6E02-4227-A8A7-ECA6F8BBD940}" dt="2019-10-28T10:32:39.862" v="959" actId="478"/>
          <ac:spMkLst>
            <pc:docMk/>
            <pc:sldMk cId="615716489" sldId="298"/>
            <ac:spMk id="37" creationId="{42C93CF7-D8E1-4E70-B7E6-1C1E9F23163E}"/>
          </ac:spMkLst>
        </pc:spChg>
        <pc:picChg chg="add del mod">
          <ac:chgData name="up201607763@ms.uporto.pt" userId="295499c3-9ff9-4160-a6d3-0815953413f1" providerId="ADAL" clId="{48FEBDB3-6E02-4227-A8A7-ECA6F8BBD940}" dt="2019-10-28T10:40:25.764" v="968" actId="478"/>
          <ac:picMkLst>
            <pc:docMk/>
            <pc:sldMk cId="615716489" sldId="298"/>
            <ac:picMk id="5" creationId="{E3D4E7E4-A95D-4F41-9804-81FDC99F16F1}"/>
          </ac:picMkLst>
        </pc:picChg>
        <pc:picChg chg="add del mod">
          <ac:chgData name="up201607763@ms.uporto.pt" userId="295499c3-9ff9-4160-a6d3-0815953413f1" providerId="ADAL" clId="{48FEBDB3-6E02-4227-A8A7-ECA6F8BBD940}" dt="2019-10-28T10:40:56.477" v="972" actId="478"/>
          <ac:picMkLst>
            <pc:docMk/>
            <pc:sldMk cId="615716489" sldId="298"/>
            <ac:picMk id="7" creationId="{51ECDCC5-2F81-4996-94E4-21EB80BC7D9B}"/>
          </ac:picMkLst>
        </pc:picChg>
        <pc:picChg chg="add mod">
          <ac:chgData name="up201607763@ms.uporto.pt" userId="295499c3-9ff9-4160-a6d3-0815953413f1" providerId="ADAL" clId="{48FEBDB3-6E02-4227-A8A7-ECA6F8BBD940}" dt="2019-10-28T10:43:14.687" v="982" actId="1076"/>
          <ac:picMkLst>
            <pc:docMk/>
            <pc:sldMk cId="615716489" sldId="298"/>
            <ac:picMk id="9" creationId="{C8B30D06-0E73-4D97-A7BD-35578E4A8B6F}"/>
          </ac:picMkLst>
        </pc:picChg>
        <pc:picChg chg="del">
          <ac:chgData name="up201607763@ms.uporto.pt" userId="295499c3-9ff9-4160-a6d3-0815953413f1" providerId="ADAL" clId="{48FEBDB3-6E02-4227-A8A7-ECA6F8BBD940}" dt="2019-10-28T10:32:39.862" v="959" actId="478"/>
          <ac:picMkLst>
            <pc:docMk/>
            <pc:sldMk cId="615716489" sldId="298"/>
            <ac:picMk id="36" creationId="{2E27CA28-D86C-42EA-8A7C-82F40B8B7D2A}"/>
          </ac:picMkLst>
        </pc:picChg>
      </pc:sldChg>
      <pc:sldChg chg="addSp delSp modSp add">
        <pc:chgData name="up201607763@ms.uporto.pt" userId="295499c3-9ff9-4160-a6d3-0815953413f1" providerId="ADAL" clId="{48FEBDB3-6E02-4227-A8A7-ECA6F8BBD940}" dt="2019-10-28T10:48:42.332" v="1003" actId="2711"/>
        <pc:sldMkLst>
          <pc:docMk/>
          <pc:sldMk cId="3239842474" sldId="299"/>
        </pc:sldMkLst>
        <pc:spChg chg="mod">
          <ac:chgData name="up201607763@ms.uporto.pt" userId="295499c3-9ff9-4160-a6d3-0815953413f1" providerId="ADAL" clId="{48FEBDB3-6E02-4227-A8A7-ECA6F8BBD940}" dt="2019-10-28T10:48:42.332" v="1003" actId="2711"/>
          <ac:spMkLst>
            <pc:docMk/>
            <pc:sldMk cId="3239842474" sldId="299"/>
            <ac:spMk id="2" creationId="{00000000-0000-0000-0000-000000000000}"/>
          </ac:spMkLst>
        </pc:spChg>
        <pc:picChg chg="add del">
          <ac:chgData name="up201607763@ms.uporto.pt" userId="295499c3-9ff9-4160-a6d3-0815953413f1" providerId="ADAL" clId="{48FEBDB3-6E02-4227-A8A7-ECA6F8BBD940}" dt="2019-10-28T10:45:25.195" v="995"/>
          <ac:picMkLst>
            <pc:docMk/>
            <pc:sldMk cId="3239842474" sldId="299"/>
            <ac:picMk id="5" creationId="{694C0C20-0078-426A-8180-DD891D8D6D79}"/>
          </ac:picMkLst>
        </pc:picChg>
        <pc:picChg chg="add mod">
          <ac:chgData name="up201607763@ms.uporto.pt" userId="295499c3-9ff9-4160-a6d3-0815953413f1" providerId="ADAL" clId="{48FEBDB3-6E02-4227-A8A7-ECA6F8BBD940}" dt="2019-10-28T10:45:27.759" v="998" actId="1076"/>
          <ac:picMkLst>
            <pc:docMk/>
            <pc:sldMk cId="3239842474" sldId="299"/>
            <ac:picMk id="6" creationId="{9015E102-0EB2-4AE3-80EB-E5BFDB60F579}"/>
          </ac:picMkLst>
        </pc:picChg>
        <pc:picChg chg="mod">
          <ac:chgData name="up201607763@ms.uporto.pt" userId="295499c3-9ff9-4160-a6d3-0815953413f1" providerId="ADAL" clId="{48FEBDB3-6E02-4227-A8A7-ECA6F8BBD940}" dt="2019-10-28T10:46:52.261" v="1001" actId="1076"/>
          <ac:picMkLst>
            <pc:docMk/>
            <pc:sldMk cId="3239842474" sldId="299"/>
            <ac:picMk id="7" creationId="{FAB25157-75E3-4168-8715-9E07A1D257D0}"/>
          </ac:picMkLst>
        </pc:picChg>
        <pc:picChg chg="del">
          <ac:chgData name="up201607763@ms.uporto.pt" userId="295499c3-9ff9-4160-a6d3-0815953413f1" providerId="ADAL" clId="{48FEBDB3-6E02-4227-A8A7-ECA6F8BBD940}" dt="2019-10-28T10:45:26.164" v="996" actId="478"/>
          <ac:picMkLst>
            <pc:docMk/>
            <pc:sldMk cId="3239842474" sldId="299"/>
            <ac:picMk id="9" creationId="{C8B30D06-0E73-4D97-A7BD-35578E4A8B6F}"/>
          </ac:picMkLst>
        </pc:picChg>
      </pc:sldChg>
      <pc:sldChg chg="addSp delSp modSp add ord">
        <pc:chgData name="up201607763@ms.uporto.pt" userId="295499c3-9ff9-4160-a6d3-0815953413f1" providerId="ADAL" clId="{48FEBDB3-6E02-4227-A8A7-ECA6F8BBD940}" dt="2019-10-28T11:41:57.156" v="1439" actId="1076"/>
        <pc:sldMkLst>
          <pc:docMk/>
          <pc:sldMk cId="3911800569" sldId="300"/>
        </pc:sldMkLst>
        <pc:spChg chg="add mod">
          <ac:chgData name="up201607763@ms.uporto.pt" userId="295499c3-9ff9-4160-a6d3-0815953413f1" providerId="ADAL" clId="{48FEBDB3-6E02-4227-A8A7-ECA6F8BBD940}" dt="2019-10-28T11:41:57.156" v="1439" actId="1076"/>
          <ac:spMkLst>
            <pc:docMk/>
            <pc:sldMk cId="3911800569" sldId="300"/>
            <ac:spMk id="8" creationId="{7DD0FB73-EA7B-4DBC-8288-3CB052144F73}"/>
          </ac:spMkLst>
        </pc:spChg>
        <pc:picChg chg="add mod">
          <ac:chgData name="up201607763@ms.uporto.pt" userId="295499c3-9ff9-4160-a6d3-0815953413f1" providerId="ADAL" clId="{48FEBDB3-6E02-4227-A8A7-ECA6F8BBD940}" dt="2019-10-28T11:21:40.363" v="1327" actId="14100"/>
          <ac:picMkLst>
            <pc:docMk/>
            <pc:sldMk cId="3911800569" sldId="300"/>
            <ac:picMk id="2050" creationId="{C6559FC3-D2A9-4F0B-94E4-BF078F440454}"/>
          </ac:picMkLst>
        </pc:picChg>
        <pc:picChg chg="add del">
          <ac:chgData name="up201607763@ms.uporto.pt" userId="295499c3-9ff9-4160-a6d3-0815953413f1" providerId="ADAL" clId="{48FEBDB3-6E02-4227-A8A7-ECA6F8BBD940}" dt="2019-10-28T11:12:06.880" v="1251" actId="478"/>
          <ac:picMkLst>
            <pc:docMk/>
            <pc:sldMk cId="3911800569" sldId="300"/>
            <ac:picMk id="2052" creationId="{CADF0DEE-3156-4504-B22A-52BA93BE4291}"/>
          </ac:picMkLst>
        </pc:picChg>
        <pc:picChg chg="add del mod">
          <ac:chgData name="up201607763@ms.uporto.pt" userId="295499c3-9ff9-4160-a6d3-0815953413f1" providerId="ADAL" clId="{48FEBDB3-6E02-4227-A8A7-ECA6F8BBD940}" dt="2019-10-28T11:12:28.895" v="1258" actId="478"/>
          <ac:picMkLst>
            <pc:docMk/>
            <pc:sldMk cId="3911800569" sldId="300"/>
            <ac:picMk id="2054" creationId="{269BCC21-378D-42A7-89C1-26D1A4C33255}"/>
          </ac:picMkLst>
        </pc:picChg>
        <pc:picChg chg="add del mod">
          <ac:chgData name="up201607763@ms.uporto.pt" userId="295499c3-9ff9-4160-a6d3-0815953413f1" providerId="ADAL" clId="{48FEBDB3-6E02-4227-A8A7-ECA6F8BBD940}" dt="2019-10-28T11:26:38.257" v="1426" actId="478"/>
          <ac:picMkLst>
            <pc:docMk/>
            <pc:sldMk cId="3911800569" sldId="300"/>
            <ac:picMk id="2056" creationId="{44A76A79-9522-4731-9888-91977BDD4547}"/>
          </ac:picMkLst>
        </pc:picChg>
      </pc:sldChg>
      <pc:sldChg chg="addSp delSp modSp">
        <pc:chgData name="up201607763@ms.uporto.pt" userId="295499c3-9ff9-4160-a6d3-0815953413f1" providerId="ADAL" clId="{48FEBDB3-6E02-4227-A8A7-ECA6F8BBD940}" dt="2019-10-28T12:26:39.198" v="2336"/>
        <pc:sldMkLst>
          <pc:docMk/>
          <pc:sldMk cId="2427108655" sldId="301"/>
        </pc:sldMkLst>
        <pc:spChg chg="add mod">
          <ac:chgData name="up201607763@ms.uporto.pt" userId="295499c3-9ff9-4160-a6d3-0815953413f1" providerId="ADAL" clId="{48FEBDB3-6E02-4227-A8A7-ECA6F8BBD940}" dt="2019-10-28T12:09:47.786" v="2194" actId="1076"/>
          <ac:spMkLst>
            <pc:docMk/>
            <pc:sldMk cId="2427108655" sldId="301"/>
            <ac:spMk id="3" creationId="{61232FC5-E707-44A2-A01E-5ADEA39BD95A}"/>
          </ac:spMkLst>
        </pc:spChg>
        <pc:spChg chg="mod">
          <ac:chgData name="up201607763@ms.uporto.pt" userId="295499c3-9ff9-4160-a6d3-0815953413f1" providerId="ADAL" clId="{48FEBDB3-6E02-4227-A8A7-ECA6F8BBD940}" dt="2019-10-28T12:25:54.644" v="2323" actId="164"/>
          <ac:spMkLst>
            <pc:docMk/>
            <pc:sldMk cId="2427108655" sldId="301"/>
            <ac:spMk id="6" creationId="{516E6781-87A0-40A9-8C4D-1CCB740112E0}"/>
          </ac:spMkLst>
        </pc:spChg>
        <pc:spChg chg="add mod">
          <ac:chgData name="up201607763@ms.uporto.pt" userId="295499c3-9ff9-4160-a6d3-0815953413f1" providerId="ADAL" clId="{48FEBDB3-6E02-4227-A8A7-ECA6F8BBD940}" dt="2019-10-28T12:09:47.786" v="2194" actId="1076"/>
          <ac:spMkLst>
            <pc:docMk/>
            <pc:sldMk cId="2427108655" sldId="301"/>
            <ac:spMk id="24" creationId="{73D7E2D6-A015-4D59-8703-DE535E7A2218}"/>
          </ac:spMkLst>
        </pc:spChg>
        <pc:spChg chg="add mod">
          <ac:chgData name="up201607763@ms.uporto.pt" userId="295499c3-9ff9-4160-a6d3-0815953413f1" providerId="ADAL" clId="{48FEBDB3-6E02-4227-A8A7-ECA6F8BBD940}" dt="2019-10-28T12:09:47.786" v="2194" actId="1076"/>
          <ac:spMkLst>
            <pc:docMk/>
            <pc:sldMk cId="2427108655" sldId="301"/>
            <ac:spMk id="25" creationId="{9D45241A-C249-406E-8E10-7480D8820946}"/>
          </ac:spMkLst>
        </pc:spChg>
        <pc:spChg chg="add mod">
          <ac:chgData name="up201607763@ms.uporto.pt" userId="295499c3-9ff9-4160-a6d3-0815953413f1" providerId="ADAL" clId="{48FEBDB3-6E02-4227-A8A7-ECA6F8BBD940}" dt="2019-10-28T12:11:35.904" v="2244" actId="20577"/>
          <ac:spMkLst>
            <pc:docMk/>
            <pc:sldMk cId="2427108655" sldId="301"/>
            <ac:spMk id="26" creationId="{5A4B0597-B5D8-41EC-94B0-C574A27D133A}"/>
          </ac:spMkLst>
        </pc:spChg>
        <pc:spChg chg="add mod">
          <ac:chgData name="up201607763@ms.uporto.pt" userId="295499c3-9ff9-4160-a6d3-0815953413f1" providerId="ADAL" clId="{48FEBDB3-6E02-4227-A8A7-ECA6F8BBD940}" dt="2019-10-28T12:09:47.786" v="2194" actId="1076"/>
          <ac:spMkLst>
            <pc:docMk/>
            <pc:sldMk cId="2427108655" sldId="301"/>
            <ac:spMk id="27" creationId="{4FE482BD-C353-432E-90EA-458FEA42EB76}"/>
          </ac:spMkLst>
        </pc:spChg>
        <pc:spChg chg="add mod">
          <ac:chgData name="up201607763@ms.uporto.pt" userId="295499c3-9ff9-4160-a6d3-0815953413f1" providerId="ADAL" clId="{48FEBDB3-6E02-4227-A8A7-ECA6F8BBD940}" dt="2019-10-28T12:09:47.786" v="2194" actId="1076"/>
          <ac:spMkLst>
            <pc:docMk/>
            <pc:sldMk cId="2427108655" sldId="301"/>
            <ac:spMk id="28" creationId="{CE0EA8C3-485F-45D2-BDF7-CE677F232902}"/>
          </ac:spMkLst>
        </pc:spChg>
        <pc:spChg chg="add mod">
          <ac:chgData name="up201607763@ms.uporto.pt" userId="295499c3-9ff9-4160-a6d3-0815953413f1" providerId="ADAL" clId="{48FEBDB3-6E02-4227-A8A7-ECA6F8BBD940}" dt="2019-10-28T12:09:47.786" v="2194" actId="1076"/>
          <ac:spMkLst>
            <pc:docMk/>
            <pc:sldMk cId="2427108655" sldId="301"/>
            <ac:spMk id="29" creationId="{3D12625A-446A-4FAF-9322-6884C0FA279A}"/>
          </ac:spMkLst>
        </pc:spChg>
        <pc:spChg chg="add mod">
          <ac:chgData name="up201607763@ms.uporto.pt" userId="295499c3-9ff9-4160-a6d3-0815953413f1" providerId="ADAL" clId="{48FEBDB3-6E02-4227-A8A7-ECA6F8BBD940}" dt="2019-10-28T12:10:16.837" v="2207" actId="1076"/>
          <ac:spMkLst>
            <pc:docMk/>
            <pc:sldMk cId="2427108655" sldId="301"/>
            <ac:spMk id="31" creationId="{ED79EA43-37A9-4F43-BF51-4BCC268306D8}"/>
          </ac:spMkLst>
        </pc:spChg>
        <pc:spChg chg="add mod">
          <ac:chgData name="up201607763@ms.uporto.pt" userId="295499c3-9ff9-4160-a6d3-0815953413f1" providerId="ADAL" clId="{48FEBDB3-6E02-4227-A8A7-ECA6F8BBD940}" dt="2019-10-28T12:10:22.642" v="2209" actId="1076"/>
          <ac:spMkLst>
            <pc:docMk/>
            <pc:sldMk cId="2427108655" sldId="301"/>
            <ac:spMk id="33" creationId="{C54BDD21-0C7C-438E-94D1-754CD7C50F14}"/>
          </ac:spMkLst>
        </pc:spChg>
        <pc:spChg chg="add mod">
          <ac:chgData name="up201607763@ms.uporto.pt" userId="295499c3-9ff9-4160-a6d3-0815953413f1" providerId="ADAL" clId="{48FEBDB3-6E02-4227-A8A7-ECA6F8BBD940}" dt="2019-10-28T12:10:25.987" v="2211" actId="1076"/>
          <ac:spMkLst>
            <pc:docMk/>
            <pc:sldMk cId="2427108655" sldId="301"/>
            <ac:spMk id="35" creationId="{1A1C164E-CA50-40C0-B192-F1DE97033F28}"/>
          </ac:spMkLst>
        </pc:spChg>
        <pc:spChg chg="add mod">
          <ac:chgData name="up201607763@ms.uporto.pt" userId="295499c3-9ff9-4160-a6d3-0815953413f1" providerId="ADAL" clId="{48FEBDB3-6E02-4227-A8A7-ECA6F8BBD940}" dt="2019-10-28T12:11:00.954" v="2233" actId="1076"/>
          <ac:spMkLst>
            <pc:docMk/>
            <pc:sldMk cId="2427108655" sldId="301"/>
            <ac:spMk id="36" creationId="{50DB99AB-9865-413C-BA6F-7598D9EECC3C}"/>
          </ac:spMkLst>
        </pc:spChg>
        <pc:spChg chg="add mod">
          <ac:chgData name="up201607763@ms.uporto.pt" userId="295499c3-9ff9-4160-a6d3-0815953413f1" providerId="ADAL" clId="{48FEBDB3-6E02-4227-A8A7-ECA6F8BBD940}" dt="2019-10-28T12:25:54.644" v="2323" actId="164"/>
          <ac:spMkLst>
            <pc:docMk/>
            <pc:sldMk cId="2427108655" sldId="301"/>
            <ac:spMk id="42" creationId="{296F5996-8817-466D-B17B-4AB715E25115}"/>
          </ac:spMkLst>
        </pc:spChg>
        <pc:grpChg chg="add del mod">
          <ac:chgData name="up201607763@ms.uporto.pt" userId="295499c3-9ff9-4160-a6d3-0815953413f1" providerId="ADAL" clId="{48FEBDB3-6E02-4227-A8A7-ECA6F8BBD940}" dt="2019-10-28T12:26:38.703" v="2335" actId="478"/>
          <ac:grpSpMkLst>
            <pc:docMk/>
            <pc:sldMk cId="2427108655" sldId="301"/>
            <ac:grpSpMk id="43" creationId="{7A4E5934-19C7-4026-8176-F20F4E970173}"/>
          </ac:grpSpMkLst>
        </pc:grpChg>
        <pc:picChg chg="mod">
          <ac:chgData name="up201607763@ms.uporto.pt" userId="295499c3-9ff9-4160-a6d3-0815953413f1" providerId="ADAL" clId="{48FEBDB3-6E02-4227-A8A7-ECA6F8BBD940}" dt="2019-10-28T12:25:48.852" v="2322" actId="1076"/>
          <ac:picMkLst>
            <pc:docMk/>
            <pc:sldMk cId="2427108655" sldId="301"/>
            <ac:picMk id="2" creationId="{9B182115-B038-452B-8B1A-36CE0EA7C092}"/>
          </ac:picMkLst>
        </pc:picChg>
        <pc:picChg chg="del">
          <ac:chgData name="up201607763@ms.uporto.pt" userId="295499c3-9ff9-4160-a6d3-0815953413f1" providerId="ADAL" clId="{48FEBDB3-6E02-4227-A8A7-ECA6F8BBD940}" dt="2019-10-28T12:24:53.460" v="2316" actId="478"/>
          <ac:picMkLst>
            <pc:docMk/>
            <pc:sldMk cId="2427108655" sldId="301"/>
            <ac:picMk id="5" creationId="{B60B2857-A158-44C1-886E-0B857746ED01}"/>
          </ac:picMkLst>
        </pc:picChg>
        <pc:picChg chg="add mod">
          <ac:chgData name="up201607763@ms.uporto.pt" userId="295499c3-9ff9-4160-a6d3-0815953413f1" providerId="ADAL" clId="{48FEBDB3-6E02-4227-A8A7-ECA6F8BBD940}" dt="2019-10-28T12:21:45.851" v="2299" actId="1076"/>
          <ac:picMkLst>
            <pc:docMk/>
            <pc:sldMk cId="2427108655" sldId="301"/>
            <ac:picMk id="23" creationId="{02C06B34-0038-417D-B767-10BA043CF3BF}"/>
          </ac:picMkLst>
        </pc:picChg>
        <pc:picChg chg="add mod">
          <ac:chgData name="up201607763@ms.uporto.pt" userId="295499c3-9ff9-4160-a6d3-0815953413f1" providerId="ADAL" clId="{48FEBDB3-6E02-4227-A8A7-ECA6F8BBD940}" dt="2019-10-28T12:10:02.391" v="2199" actId="1076"/>
          <ac:picMkLst>
            <pc:docMk/>
            <pc:sldMk cId="2427108655" sldId="301"/>
            <ac:picMk id="30" creationId="{1CE71F1A-58FA-4139-B589-74C4BA2CE6EB}"/>
          </ac:picMkLst>
        </pc:picChg>
        <pc:picChg chg="add mod">
          <ac:chgData name="up201607763@ms.uporto.pt" userId="295499c3-9ff9-4160-a6d3-0815953413f1" providerId="ADAL" clId="{48FEBDB3-6E02-4227-A8A7-ECA6F8BBD940}" dt="2019-10-28T12:10:31.837" v="2212" actId="14826"/>
          <ac:picMkLst>
            <pc:docMk/>
            <pc:sldMk cId="2427108655" sldId="301"/>
            <ac:picMk id="32" creationId="{2E7F9346-5EE8-4A1C-9A1B-13986A00B371}"/>
          </ac:picMkLst>
        </pc:picChg>
        <pc:picChg chg="add mod">
          <ac:chgData name="up201607763@ms.uporto.pt" userId="295499c3-9ff9-4160-a6d3-0815953413f1" providerId="ADAL" clId="{48FEBDB3-6E02-4227-A8A7-ECA6F8BBD940}" dt="2019-10-28T12:10:37.386" v="2213" actId="14826"/>
          <ac:picMkLst>
            <pc:docMk/>
            <pc:sldMk cId="2427108655" sldId="301"/>
            <ac:picMk id="34" creationId="{D053FE1A-47A6-44AD-BE55-03A8B2F90D64}"/>
          </ac:picMkLst>
        </pc:picChg>
        <pc:picChg chg="add del mod">
          <ac:chgData name="up201607763@ms.uporto.pt" userId="295499c3-9ff9-4160-a6d3-0815953413f1" providerId="ADAL" clId="{48FEBDB3-6E02-4227-A8A7-ECA6F8BBD940}" dt="2019-10-28T12:18:19.184" v="2268" actId="478"/>
          <ac:picMkLst>
            <pc:docMk/>
            <pc:sldMk cId="2427108655" sldId="301"/>
            <ac:picMk id="37" creationId="{11905412-6435-4E2C-92FC-CDC462F1DEC2}"/>
          </ac:picMkLst>
        </pc:picChg>
        <pc:picChg chg="add del mod">
          <ac:chgData name="up201607763@ms.uporto.pt" userId="295499c3-9ff9-4160-a6d3-0815953413f1" providerId="ADAL" clId="{48FEBDB3-6E02-4227-A8A7-ECA6F8BBD940}" dt="2019-10-28T12:18:35.932" v="2273" actId="478"/>
          <ac:picMkLst>
            <pc:docMk/>
            <pc:sldMk cId="2427108655" sldId="301"/>
            <ac:picMk id="39" creationId="{B198D8B5-92C8-4ADA-99B8-F93B402C79C9}"/>
          </ac:picMkLst>
        </pc:picChg>
        <pc:picChg chg="add mod">
          <ac:chgData name="up201607763@ms.uporto.pt" userId="295499c3-9ff9-4160-a6d3-0815953413f1" providerId="ADAL" clId="{48FEBDB3-6E02-4227-A8A7-ECA6F8BBD940}" dt="2019-10-28T12:25:54.644" v="2323" actId="164"/>
          <ac:picMkLst>
            <pc:docMk/>
            <pc:sldMk cId="2427108655" sldId="301"/>
            <ac:picMk id="41" creationId="{40BC8A7C-AEA3-4E47-B0CE-D117ED7E275A}"/>
          </ac:picMkLst>
        </pc:picChg>
        <pc:picChg chg="add">
          <ac:chgData name="up201607763@ms.uporto.pt" userId="295499c3-9ff9-4160-a6d3-0815953413f1" providerId="ADAL" clId="{48FEBDB3-6E02-4227-A8A7-ECA6F8BBD940}" dt="2019-10-28T12:26:39.198" v="2336"/>
          <ac:picMkLst>
            <pc:docMk/>
            <pc:sldMk cId="2427108655" sldId="301"/>
            <ac:picMk id="44" creationId="{B48DD845-7782-46C4-AFCC-06E78E0F01F5}"/>
          </ac:picMkLst>
        </pc:picChg>
      </pc:sldChg>
      <pc:sldChg chg="addSp delSp modSp modNotesTx">
        <pc:chgData name="up201607763@ms.uporto.pt" userId="295499c3-9ff9-4160-a6d3-0815953413f1" providerId="ADAL" clId="{48FEBDB3-6E02-4227-A8A7-ECA6F8BBD940}" dt="2019-10-28T12:26:31.919" v="2334"/>
        <pc:sldMkLst>
          <pc:docMk/>
          <pc:sldMk cId="2684349629" sldId="302"/>
        </pc:sldMkLst>
        <pc:spChg chg="add mod">
          <ac:chgData name="up201607763@ms.uporto.pt" userId="295499c3-9ff9-4160-a6d3-0815953413f1" providerId="ADAL" clId="{48FEBDB3-6E02-4227-A8A7-ECA6F8BBD940}" dt="2019-10-28T11:47:37.308" v="1498" actId="164"/>
          <ac:spMkLst>
            <pc:docMk/>
            <pc:sldMk cId="2684349629" sldId="302"/>
            <ac:spMk id="3" creationId="{140E19AD-B4B2-42F7-B2B3-2C020C270DE3}"/>
          </ac:spMkLst>
        </pc:spChg>
        <pc:spChg chg="add mod">
          <ac:chgData name="up201607763@ms.uporto.pt" userId="295499c3-9ff9-4160-a6d3-0815953413f1" providerId="ADAL" clId="{48FEBDB3-6E02-4227-A8A7-ECA6F8BBD940}" dt="2019-10-28T11:58:15.775" v="1609" actId="1076"/>
          <ac:spMkLst>
            <pc:docMk/>
            <pc:sldMk cId="2684349629" sldId="302"/>
            <ac:spMk id="11" creationId="{6C57641D-C6F6-4DDE-99C7-61217CC825BA}"/>
          </ac:spMkLst>
        </pc:spChg>
        <pc:spChg chg="add mod">
          <ac:chgData name="up201607763@ms.uporto.pt" userId="295499c3-9ff9-4160-a6d3-0815953413f1" providerId="ADAL" clId="{48FEBDB3-6E02-4227-A8A7-ECA6F8BBD940}" dt="2019-10-28T11:56:19.810" v="1589" actId="164"/>
          <ac:spMkLst>
            <pc:docMk/>
            <pc:sldMk cId="2684349629" sldId="302"/>
            <ac:spMk id="12" creationId="{9FE24812-AF5B-4B1E-8737-E9D21896C4FD}"/>
          </ac:spMkLst>
        </pc:spChg>
        <pc:spChg chg="add mod">
          <ac:chgData name="up201607763@ms.uporto.pt" userId="295499c3-9ff9-4160-a6d3-0815953413f1" providerId="ADAL" clId="{48FEBDB3-6E02-4227-A8A7-ECA6F8BBD940}" dt="2019-10-28T11:47:37.308" v="1498" actId="164"/>
          <ac:spMkLst>
            <pc:docMk/>
            <pc:sldMk cId="2684349629" sldId="302"/>
            <ac:spMk id="13" creationId="{7BDD6710-5B2A-41CE-9213-BAD308B74B69}"/>
          </ac:spMkLst>
        </pc:spChg>
        <pc:spChg chg="mod">
          <ac:chgData name="up201607763@ms.uporto.pt" userId="295499c3-9ff9-4160-a6d3-0815953413f1" providerId="ADAL" clId="{48FEBDB3-6E02-4227-A8A7-ECA6F8BBD940}" dt="2019-10-28T11:47:43.835" v="1502" actId="1076"/>
          <ac:spMkLst>
            <pc:docMk/>
            <pc:sldMk cId="2684349629" sldId="302"/>
            <ac:spMk id="16" creationId="{7292174B-36B4-423B-B419-0308FD13B327}"/>
          </ac:spMkLst>
        </pc:spChg>
        <pc:spChg chg="mod">
          <ac:chgData name="up201607763@ms.uporto.pt" userId="295499c3-9ff9-4160-a6d3-0815953413f1" providerId="ADAL" clId="{48FEBDB3-6E02-4227-A8A7-ECA6F8BBD940}" dt="2019-10-28T11:47:54.228" v="1514" actId="20577"/>
          <ac:spMkLst>
            <pc:docMk/>
            <pc:sldMk cId="2684349629" sldId="302"/>
            <ac:spMk id="19" creationId="{759B2E50-6FC6-4204-ACB0-A51554EE6EC4}"/>
          </ac:spMkLst>
        </pc:spChg>
        <pc:spChg chg="mod">
          <ac:chgData name="up201607763@ms.uporto.pt" userId="295499c3-9ff9-4160-a6d3-0815953413f1" providerId="ADAL" clId="{48FEBDB3-6E02-4227-A8A7-ECA6F8BBD940}" dt="2019-10-28T11:48:07.320" v="1528" actId="20577"/>
          <ac:spMkLst>
            <pc:docMk/>
            <pc:sldMk cId="2684349629" sldId="302"/>
            <ac:spMk id="22" creationId="{D2735126-0CDA-475C-B546-FC7DE139F013}"/>
          </ac:spMkLst>
        </pc:spChg>
        <pc:spChg chg="add del mod">
          <ac:chgData name="up201607763@ms.uporto.pt" userId="295499c3-9ff9-4160-a6d3-0815953413f1" providerId="ADAL" clId="{48FEBDB3-6E02-4227-A8A7-ECA6F8BBD940}" dt="2019-10-28T11:49:58.316" v="1550" actId="478"/>
          <ac:spMkLst>
            <pc:docMk/>
            <pc:sldMk cId="2684349629" sldId="302"/>
            <ac:spMk id="25" creationId="{37F5BDCD-E045-4E0C-A0EF-E0497F55338E}"/>
          </ac:spMkLst>
        </pc:spChg>
        <pc:spChg chg="add mod">
          <ac:chgData name="up201607763@ms.uporto.pt" userId="295499c3-9ff9-4160-a6d3-0815953413f1" providerId="ADAL" clId="{48FEBDB3-6E02-4227-A8A7-ECA6F8BBD940}" dt="2019-10-28T12:03:45.166" v="1693" actId="1076"/>
          <ac:spMkLst>
            <pc:docMk/>
            <pc:sldMk cId="2684349629" sldId="302"/>
            <ac:spMk id="36" creationId="{A9C7AF04-8CEA-4D4B-BC40-8AD777D2589C}"/>
          </ac:spMkLst>
        </pc:spChg>
        <pc:spChg chg="add mod">
          <ac:chgData name="up201607763@ms.uporto.pt" userId="295499c3-9ff9-4160-a6d3-0815953413f1" providerId="ADAL" clId="{48FEBDB3-6E02-4227-A8A7-ECA6F8BBD940}" dt="2019-10-28T12:03:23.332" v="1668" actId="1076"/>
          <ac:spMkLst>
            <pc:docMk/>
            <pc:sldMk cId="2684349629" sldId="302"/>
            <ac:spMk id="37" creationId="{26EE3798-7E6A-41A3-AA93-DDB5A5732854}"/>
          </ac:spMkLst>
        </pc:spChg>
        <pc:spChg chg="add mod">
          <ac:chgData name="up201607763@ms.uporto.pt" userId="295499c3-9ff9-4160-a6d3-0815953413f1" providerId="ADAL" clId="{48FEBDB3-6E02-4227-A8A7-ECA6F8BBD940}" dt="2019-10-28T12:03:54.692" v="1695" actId="1076"/>
          <ac:spMkLst>
            <pc:docMk/>
            <pc:sldMk cId="2684349629" sldId="302"/>
            <ac:spMk id="38" creationId="{924B4F03-62EA-41C4-875E-2F4804E40DDD}"/>
          </ac:spMkLst>
        </pc:spChg>
        <pc:spChg chg="add mod">
          <ac:chgData name="up201607763@ms.uporto.pt" userId="295499c3-9ff9-4160-a6d3-0815953413f1" providerId="ADAL" clId="{48FEBDB3-6E02-4227-A8A7-ECA6F8BBD940}" dt="2019-10-28T12:04:01.014" v="1697" actId="1076"/>
          <ac:spMkLst>
            <pc:docMk/>
            <pc:sldMk cId="2684349629" sldId="302"/>
            <ac:spMk id="39" creationId="{85FE8D07-CADF-4A08-AFD1-8858A5402573}"/>
          </ac:spMkLst>
        </pc:spChg>
        <pc:spChg chg="add mod">
          <ac:chgData name="up201607763@ms.uporto.pt" userId="295499c3-9ff9-4160-a6d3-0815953413f1" providerId="ADAL" clId="{48FEBDB3-6E02-4227-A8A7-ECA6F8BBD940}" dt="2019-10-28T12:04:11.579" v="1699" actId="1076"/>
          <ac:spMkLst>
            <pc:docMk/>
            <pc:sldMk cId="2684349629" sldId="302"/>
            <ac:spMk id="40" creationId="{AC258648-E647-4D97-8CA3-BE449B9CE1BA}"/>
          </ac:spMkLst>
        </pc:spChg>
        <pc:spChg chg="add mod">
          <ac:chgData name="up201607763@ms.uporto.pt" userId="295499c3-9ff9-4160-a6d3-0815953413f1" providerId="ADAL" clId="{48FEBDB3-6E02-4227-A8A7-ECA6F8BBD940}" dt="2019-10-28T12:14:01.803" v="2257" actId="207"/>
          <ac:spMkLst>
            <pc:docMk/>
            <pc:sldMk cId="2684349629" sldId="302"/>
            <ac:spMk id="41" creationId="{5CBD46C0-7F11-4889-B424-965D32E8375C}"/>
          </ac:spMkLst>
        </pc:spChg>
        <pc:spChg chg="add mod">
          <ac:chgData name="up201607763@ms.uporto.pt" userId="295499c3-9ff9-4160-a6d3-0815953413f1" providerId="ADAL" clId="{48FEBDB3-6E02-4227-A8A7-ECA6F8BBD940}" dt="2019-10-28T12:14:31.438" v="2259" actId="207"/>
          <ac:spMkLst>
            <pc:docMk/>
            <pc:sldMk cId="2684349629" sldId="302"/>
            <ac:spMk id="42" creationId="{1B5B02EE-8558-4345-87A5-A9E40C5B8097}"/>
          </ac:spMkLst>
        </pc:spChg>
        <pc:spChg chg="add mod">
          <ac:chgData name="up201607763@ms.uporto.pt" userId="295499c3-9ff9-4160-a6d3-0815953413f1" providerId="ADAL" clId="{48FEBDB3-6E02-4227-A8A7-ECA6F8BBD940}" dt="2019-10-28T12:15:12.619" v="2261" actId="207"/>
          <ac:spMkLst>
            <pc:docMk/>
            <pc:sldMk cId="2684349629" sldId="302"/>
            <ac:spMk id="43" creationId="{5D50C3D3-2F7C-4094-8FC9-EE7DF27D2BE8}"/>
          </ac:spMkLst>
        </pc:spChg>
        <pc:spChg chg="add mod">
          <ac:chgData name="up201607763@ms.uporto.pt" userId="295499c3-9ff9-4160-a6d3-0815953413f1" providerId="ADAL" clId="{48FEBDB3-6E02-4227-A8A7-ECA6F8BBD940}" dt="2019-10-28T12:11:53.274" v="2253" actId="1036"/>
          <ac:spMkLst>
            <pc:docMk/>
            <pc:sldMk cId="2684349629" sldId="302"/>
            <ac:spMk id="44" creationId="{24FC6E7C-28F0-40F7-8A1A-1961B88DEBD6}"/>
          </ac:spMkLst>
        </pc:spChg>
        <pc:grpChg chg="add mod">
          <ac:chgData name="up201607763@ms.uporto.pt" userId="295499c3-9ff9-4160-a6d3-0815953413f1" providerId="ADAL" clId="{48FEBDB3-6E02-4227-A8A7-ECA6F8BBD940}" dt="2019-10-28T12:13:08.083" v="2254" actId="207"/>
          <ac:grpSpMkLst>
            <pc:docMk/>
            <pc:sldMk cId="2684349629" sldId="302"/>
            <ac:grpSpMk id="6" creationId="{AC7E6E03-8E7A-4491-99CE-28DA5336D898}"/>
          </ac:grpSpMkLst>
        </pc:grpChg>
        <pc:grpChg chg="add del mod">
          <ac:chgData name="up201607763@ms.uporto.pt" userId="295499c3-9ff9-4160-a6d3-0815953413f1" providerId="ADAL" clId="{48FEBDB3-6E02-4227-A8A7-ECA6F8BBD940}" dt="2019-10-28T11:53:16.127" v="1551" actId="478"/>
          <ac:grpSpMkLst>
            <pc:docMk/>
            <pc:sldMk cId="2684349629" sldId="302"/>
            <ac:grpSpMk id="15" creationId="{02DD2BD0-FFC8-468D-93FE-1E074FB31E1E}"/>
          </ac:grpSpMkLst>
        </pc:grpChg>
        <pc:grpChg chg="add mod">
          <ac:chgData name="up201607763@ms.uporto.pt" userId="295499c3-9ff9-4160-a6d3-0815953413f1" providerId="ADAL" clId="{48FEBDB3-6E02-4227-A8A7-ECA6F8BBD940}" dt="2019-10-28T12:13:08.083" v="2254" actId="207"/>
          <ac:grpSpMkLst>
            <pc:docMk/>
            <pc:sldMk cId="2684349629" sldId="302"/>
            <ac:grpSpMk id="18" creationId="{23D08BFB-61FA-450B-881E-DC8003593929}"/>
          </ac:grpSpMkLst>
        </pc:grpChg>
        <pc:grpChg chg="add mod">
          <ac:chgData name="up201607763@ms.uporto.pt" userId="295499c3-9ff9-4160-a6d3-0815953413f1" providerId="ADAL" clId="{48FEBDB3-6E02-4227-A8A7-ECA6F8BBD940}" dt="2019-10-28T12:13:08.083" v="2254" actId="207"/>
          <ac:grpSpMkLst>
            <pc:docMk/>
            <pc:sldMk cId="2684349629" sldId="302"/>
            <ac:grpSpMk id="21" creationId="{0F0E1EC1-310F-49A8-98AA-52F561A36866}"/>
          </ac:grpSpMkLst>
        </pc:grpChg>
        <pc:grpChg chg="add mod">
          <ac:chgData name="up201607763@ms.uporto.pt" userId="295499c3-9ff9-4160-a6d3-0815953413f1" providerId="ADAL" clId="{48FEBDB3-6E02-4227-A8A7-ECA6F8BBD940}" dt="2019-10-28T11:58:15.775" v="1609" actId="1076"/>
          <ac:grpSpMkLst>
            <pc:docMk/>
            <pc:sldMk cId="2684349629" sldId="302"/>
            <ac:grpSpMk id="35" creationId="{74FD9580-8C13-4F30-A71E-1A786F25CB15}"/>
          </ac:grpSpMkLst>
        </pc:grpChg>
        <pc:picChg chg="mod">
          <ac:chgData name="up201607763@ms.uporto.pt" userId="295499c3-9ff9-4160-a6d3-0815953413f1" providerId="ADAL" clId="{48FEBDB3-6E02-4227-A8A7-ECA6F8BBD940}" dt="2019-10-28T12:03:24.506" v="1670" actId="1076"/>
          <ac:picMkLst>
            <pc:docMk/>
            <pc:sldMk cId="2684349629" sldId="302"/>
            <ac:picMk id="2" creationId="{9B182115-B038-452B-8B1A-36CE0EA7C092}"/>
          </ac:picMkLst>
        </pc:picChg>
        <pc:picChg chg="del">
          <ac:chgData name="up201607763@ms.uporto.pt" userId="295499c3-9ff9-4160-a6d3-0815953413f1" providerId="ADAL" clId="{48FEBDB3-6E02-4227-A8A7-ECA6F8BBD940}" dt="2019-10-28T12:26:31.672" v="2333" actId="478"/>
          <ac:picMkLst>
            <pc:docMk/>
            <pc:sldMk cId="2684349629" sldId="302"/>
            <ac:picMk id="5" creationId="{B60B2857-A158-44C1-886E-0B857746ED01}"/>
          </ac:picMkLst>
        </pc:picChg>
        <pc:picChg chg="mod">
          <ac:chgData name="up201607763@ms.uporto.pt" userId="295499c3-9ff9-4160-a6d3-0815953413f1" providerId="ADAL" clId="{48FEBDB3-6E02-4227-A8A7-ECA6F8BBD940}" dt="2019-10-28T11:56:19.810" v="1589" actId="164"/>
          <ac:picMkLst>
            <pc:docMk/>
            <pc:sldMk cId="2684349629" sldId="302"/>
            <ac:picMk id="14" creationId="{62042739-17BB-42F9-BDF2-41493CACFB7D}"/>
          </ac:picMkLst>
        </pc:picChg>
        <pc:picChg chg="add del">
          <ac:chgData name="up201607763@ms.uporto.pt" userId="295499c3-9ff9-4160-a6d3-0815953413f1" providerId="ADAL" clId="{48FEBDB3-6E02-4227-A8A7-ECA6F8BBD940}" dt="2019-10-28T11:48:37.116" v="1534"/>
          <ac:picMkLst>
            <pc:docMk/>
            <pc:sldMk cId="2684349629" sldId="302"/>
            <ac:picMk id="24" creationId="{E509E390-3D03-4520-8669-2279A5D5F759}"/>
          </ac:picMkLst>
        </pc:picChg>
        <pc:picChg chg="mod">
          <ac:chgData name="up201607763@ms.uporto.pt" userId="295499c3-9ff9-4160-a6d3-0815953413f1" providerId="ADAL" clId="{48FEBDB3-6E02-4227-A8A7-ECA6F8BBD940}" dt="2019-10-28T11:59:40.877" v="1632" actId="1076"/>
          <ac:picMkLst>
            <pc:docMk/>
            <pc:sldMk cId="2684349629" sldId="302"/>
            <ac:picMk id="26" creationId="{C3CF8F0C-5762-4666-90F8-9955A40C7B7B}"/>
          </ac:picMkLst>
        </pc:picChg>
        <pc:picChg chg="del">
          <ac:chgData name="up201607763@ms.uporto.pt" userId="295499c3-9ff9-4160-a6d3-0815953413f1" providerId="ADAL" clId="{48FEBDB3-6E02-4227-A8A7-ECA6F8BBD940}" dt="2019-10-28T11:59:05.912" v="1616" actId="478"/>
          <ac:picMkLst>
            <pc:docMk/>
            <pc:sldMk cId="2684349629" sldId="302"/>
            <ac:picMk id="27" creationId="{151A2E85-8C2D-4EC6-B02C-35DA08DF3F0C}"/>
          </ac:picMkLst>
        </pc:picChg>
        <pc:picChg chg="add mod">
          <ac:chgData name="up201607763@ms.uporto.pt" userId="295499c3-9ff9-4160-a6d3-0815953413f1" providerId="ADAL" clId="{48FEBDB3-6E02-4227-A8A7-ECA6F8BBD940}" dt="2019-10-28T11:59:42.806" v="1633" actId="1076"/>
          <ac:picMkLst>
            <pc:docMk/>
            <pc:sldMk cId="2684349629" sldId="302"/>
            <ac:picMk id="28" creationId="{6F35ED30-9AB2-433D-A6F3-04FA79D20845}"/>
          </ac:picMkLst>
        </pc:picChg>
        <pc:picChg chg="mod">
          <ac:chgData name="up201607763@ms.uporto.pt" userId="295499c3-9ff9-4160-a6d3-0815953413f1" providerId="ADAL" clId="{48FEBDB3-6E02-4227-A8A7-ECA6F8BBD940}" dt="2019-10-28T11:59:44.038" v="1634" actId="1076"/>
          <ac:picMkLst>
            <pc:docMk/>
            <pc:sldMk cId="2684349629" sldId="302"/>
            <ac:picMk id="29" creationId="{D37DDB1B-609D-44E3-9B08-4F48CC287DD1}"/>
          </ac:picMkLst>
        </pc:picChg>
        <pc:picChg chg="add del mod">
          <ac:chgData name="up201607763@ms.uporto.pt" userId="295499c3-9ff9-4160-a6d3-0815953413f1" providerId="ADAL" clId="{48FEBDB3-6E02-4227-A8A7-ECA6F8BBD940}" dt="2019-10-28T11:59:03.058" v="1615" actId="478"/>
          <ac:picMkLst>
            <pc:docMk/>
            <pc:sldMk cId="2684349629" sldId="302"/>
            <ac:picMk id="30" creationId="{76601891-E7AC-47BD-A422-B3DE9C5F9DC7}"/>
          </ac:picMkLst>
        </pc:picChg>
        <pc:picChg chg="del">
          <ac:chgData name="up201607763@ms.uporto.pt" userId="295499c3-9ff9-4160-a6d3-0815953413f1" providerId="ADAL" clId="{48FEBDB3-6E02-4227-A8A7-ECA6F8BBD940}" dt="2019-10-28T11:59:10.636" v="1618" actId="478"/>
          <ac:picMkLst>
            <pc:docMk/>
            <pc:sldMk cId="2684349629" sldId="302"/>
            <ac:picMk id="31" creationId="{58EBA0F5-E347-43F2-8CE1-7CAF3BB5A552}"/>
          </ac:picMkLst>
        </pc:picChg>
        <pc:picChg chg="add mod">
          <ac:chgData name="up201607763@ms.uporto.pt" userId="295499c3-9ff9-4160-a6d3-0815953413f1" providerId="ADAL" clId="{48FEBDB3-6E02-4227-A8A7-ECA6F8BBD940}" dt="2019-10-28T11:59:52.146" v="1636" actId="14100"/>
          <ac:picMkLst>
            <pc:docMk/>
            <pc:sldMk cId="2684349629" sldId="302"/>
            <ac:picMk id="32" creationId="{5BD717BF-68DD-4EA1-9787-31DC63241A03}"/>
          </ac:picMkLst>
        </pc:picChg>
        <pc:picChg chg="add del mod">
          <ac:chgData name="up201607763@ms.uporto.pt" userId="295499c3-9ff9-4160-a6d3-0815953413f1" providerId="ADAL" clId="{48FEBDB3-6E02-4227-A8A7-ECA6F8BBD940}" dt="2019-10-28T11:59:08.571" v="1617" actId="478"/>
          <ac:picMkLst>
            <pc:docMk/>
            <pc:sldMk cId="2684349629" sldId="302"/>
            <ac:picMk id="34" creationId="{D8C7B2DB-C68D-4A6E-9FFE-2574339C3580}"/>
          </ac:picMkLst>
        </pc:picChg>
        <pc:picChg chg="add">
          <ac:chgData name="up201607763@ms.uporto.pt" userId="295499c3-9ff9-4160-a6d3-0815953413f1" providerId="ADAL" clId="{48FEBDB3-6E02-4227-A8A7-ECA6F8BBD940}" dt="2019-10-28T12:26:31.919" v="2334"/>
          <ac:picMkLst>
            <pc:docMk/>
            <pc:sldMk cId="2684349629" sldId="302"/>
            <ac:picMk id="45" creationId="{D2B81A02-3FBA-44CB-869C-6B7B0002D55B}"/>
          </ac:picMkLst>
        </pc:picChg>
      </pc:sldChg>
      <pc:sldChg chg="add del">
        <pc:chgData name="up201607763@ms.uporto.pt" userId="295499c3-9ff9-4160-a6d3-0815953413f1" providerId="ADAL" clId="{48FEBDB3-6E02-4227-A8A7-ECA6F8BBD940}" dt="2019-10-28T12:17:55.539" v="2263" actId="47"/>
        <pc:sldMkLst>
          <pc:docMk/>
          <pc:sldMk cId="2352418838" sldId="303"/>
        </pc:sldMkLst>
      </pc:sldChg>
      <pc:sldChg chg="add del">
        <pc:chgData name="up201607763@ms.uporto.pt" userId="295499c3-9ff9-4160-a6d3-0815953413f1" providerId="ADAL" clId="{48FEBDB3-6E02-4227-A8A7-ECA6F8BBD940}" dt="2019-10-28T12:28:11.886" v="2338" actId="47"/>
        <pc:sldMkLst>
          <pc:docMk/>
          <pc:sldMk cId="2650780256" sldId="303"/>
        </pc:sldMkLst>
      </pc:sldChg>
      <pc:sldChg chg="modSp">
        <pc:chgData name="up201607763@ms.uporto.pt" userId="295499c3-9ff9-4160-a6d3-0815953413f1" providerId="ADAL" clId="{48FEBDB3-6E02-4227-A8A7-ECA6F8BBD940}" dt="2019-10-28T12:28:39.939" v="2382" actId="20577"/>
        <pc:sldMkLst>
          <pc:docMk/>
          <pc:sldMk cId="2816133312" sldId="303"/>
        </pc:sldMkLst>
        <pc:spChg chg="mod">
          <ac:chgData name="up201607763@ms.uporto.pt" userId="295499c3-9ff9-4160-a6d3-0815953413f1" providerId="ADAL" clId="{48FEBDB3-6E02-4227-A8A7-ECA6F8BBD940}" dt="2019-10-28T12:28:29.411" v="2350" actId="20577"/>
          <ac:spMkLst>
            <pc:docMk/>
            <pc:sldMk cId="2816133312" sldId="303"/>
            <ac:spMk id="3" creationId="{00000000-0000-0000-0000-000000000000}"/>
          </ac:spMkLst>
        </pc:spChg>
        <pc:spChg chg="mod">
          <ac:chgData name="up201607763@ms.uporto.pt" userId="295499c3-9ff9-4160-a6d3-0815953413f1" providerId="ADAL" clId="{48FEBDB3-6E02-4227-A8A7-ECA6F8BBD940}" dt="2019-10-28T12:28:25.849" v="2341" actId="1076"/>
          <ac:spMkLst>
            <pc:docMk/>
            <pc:sldMk cId="2816133312" sldId="303"/>
            <ac:spMk id="4" creationId="{00000000-0000-0000-0000-000000000000}"/>
          </ac:spMkLst>
        </pc:spChg>
        <pc:spChg chg="mod">
          <ac:chgData name="up201607763@ms.uporto.pt" userId="295499c3-9ff9-4160-a6d3-0815953413f1" providerId="ADAL" clId="{48FEBDB3-6E02-4227-A8A7-ECA6F8BBD940}" dt="2019-10-28T12:28:39.939" v="2382" actId="20577"/>
          <ac:spMkLst>
            <pc:docMk/>
            <pc:sldMk cId="2816133312" sldId="303"/>
            <ac:spMk id="5" creationId="{00000000-0000-0000-0000-000000000000}"/>
          </ac:spMkLst>
        </pc:spChg>
      </pc:sldChg>
      <pc:sldChg chg="addSp delSp modSp add modAnim">
        <pc:chgData name="up201607763@ms.uporto.pt" userId="295499c3-9ff9-4160-a6d3-0815953413f1" providerId="ADAL" clId="{48FEBDB3-6E02-4227-A8A7-ECA6F8BBD940}" dt="2019-10-29T00:00:14.803" v="2429"/>
        <pc:sldMkLst>
          <pc:docMk/>
          <pc:sldMk cId="2881936117" sldId="304"/>
        </pc:sldMkLst>
        <pc:spChg chg="add del">
          <ac:chgData name="up201607763@ms.uporto.pt" userId="295499c3-9ff9-4160-a6d3-0815953413f1" providerId="ADAL" clId="{48FEBDB3-6E02-4227-A8A7-ECA6F8BBD940}" dt="2019-10-28T23:58:59.286" v="2425"/>
          <ac:spMkLst>
            <pc:docMk/>
            <pc:sldMk cId="2881936117" sldId="304"/>
            <ac:spMk id="3" creationId="{31F59F03-D73F-4B3B-8D51-05D6FB2A3D74}"/>
          </ac:spMkLst>
        </pc:spChg>
        <pc:picChg chg="add mod">
          <ac:chgData name="up201607763@ms.uporto.pt" userId="295499c3-9ff9-4160-a6d3-0815953413f1" providerId="ADAL" clId="{48FEBDB3-6E02-4227-A8A7-ECA6F8BBD940}" dt="2019-10-28T23:58:57.265" v="2424" actId="167"/>
          <ac:picMkLst>
            <pc:docMk/>
            <pc:sldMk cId="2881936117" sldId="304"/>
            <ac:picMk id="4" creationId="{67B5C2D2-DCE2-4CA5-AD2F-72C2638FEFB0}"/>
          </ac:picMkLst>
        </pc:picChg>
        <pc:picChg chg="add mod">
          <ac:chgData name="up201607763@ms.uporto.pt" userId="295499c3-9ff9-4160-a6d3-0815953413f1" providerId="ADAL" clId="{48FEBDB3-6E02-4227-A8A7-ECA6F8BBD940}" dt="2019-10-28T23:58:46.170" v="2421"/>
          <ac:picMkLst>
            <pc:docMk/>
            <pc:sldMk cId="2881936117" sldId="304"/>
            <ac:picMk id="5" creationId="{0F6CF6AB-D122-4A0B-98F3-0F398DCDF9DB}"/>
          </ac:picMkLst>
        </pc:picChg>
        <pc:picChg chg="add mod">
          <ac:chgData name="up201607763@ms.uporto.pt" userId="295499c3-9ff9-4160-a6d3-0815953413f1" providerId="ADAL" clId="{48FEBDB3-6E02-4227-A8A7-ECA6F8BBD940}" dt="2019-10-28T23:58:54.133" v="2423"/>
          <ac:picMkLst>
            <pc:docMk/>
            <pc:sldMk cId="2881936117" sldId="304"/>
            <ac:picMk id="6" creationId="{B176BE28-DFF8-4CE9-9919-D821CFAF2A38}"/>
          </ac:picMkLst>
        </pc:picChg>
        <pc:picChg chg="add mod">
          <ac:chgData name="up201607763@ms.uporto.pt" userId="295499c3-9ff9-4160-a6d3-0815953413f1" providerId="ADAL" clId="{48FEBDB3-6E02-4227-A8A7-ECA6F8BBD940}" dt="2019-10-28T23:59:09.441" v="2428" actId="14100"/>
          <ac:picMkLst>
            <pc:docMk/>
            <pc:sldMk cId="2881936117" sldId="304"/>
            <ac:picMk id="7" creationId="{C3DF69C1-0935-4903-B528-074A488C323D}"/>
          </ac:picMkLst>
        </pc:picChg>
      </pc:sldChg>
      <pc:sldChg chg="modSp add">
        <pc:chgData name="up201607763@ms.uporto.pt" userId="295499c3-9ff9-4160-a6d3-0815953413f1" providerId="ADAL" clId="{48FEBDB3-6E02-4227-A8A7-ECA6F8BBD940}" dt="2019-10-28T12:35:09.637" v="2399" actId="20577"/>
        <pc:sldMkLst>
          <pc:docMk/>
          <pc:sldMk cId="2499230228" sldId="305"/>
        </pc:sldMkLst>
        <pc:spChg chg="mod">
          <ac:chgData name="up201607763@ms.uporto.pt" userId="295499c3-9ff9-4160-a6d3-0815953413f1" providerId="ADAL" clId="{48FEBDB3-6E02-4227-A8A7-ECA6F8BBD940}" dt="2019-10-28T12:35:09.637" v="2399" actId="20577"/>
          <ac:spMkLst>
            <pc:docMk/>
            <pc:sldMk cId="2499230228" sldId="305"/>
            <ac:spMk id="2" creationId="{00000000-0000-0000-0000-000000000000}"/>
          </ac:spMkLst>
        </pc:spChg>
      </pc:sldChg>
      <pc:sldChg chg="modSp add">
        <pc:chgData name="up201607763@ms.uporto.pt" userId="295499c3-9ff9-4160-a6d3-0815953413f1" providerId="ADAL" clId="{48FEBDB3-6E02-4227-A8A7-ECA6F8BBD940}" dt="2019-10-28T12:36:17.842" v="2418" actId="20577"/>
        <pc:sldMkLst>
          <pc:docMk/>
          <pc:sldMk cId="3543244117" sldId="306"/>
        </pc:sldMkLst>
        <pc:spChg chg="mod">
          <ac:chgData name="up201607763@ms.uporto.pt" userId="295499c3-9ff9-4160-a6d3-0815953413f1" providerId="ADAL" clId="{48FEBDB3-6E02-4227-A8A7-ECA6F8BBD940}" dt="2019-10-28T12:36:17.842" v="2418" actId="20577"/>
          <ac:spMkLst>
            <pc:docMk/>
            <pc:sldMk cId="3543244117" sldId="306"/>
            <ac:spMk id="2" creationId="{00000000-0000-0000-0000-000000000000}"/>
          </ac:spMkLst>
        </pc:spChg>
      </pc:sldChg>
      <pc:sldChg chg="add">
        <pc:chgData name="up201607763@ms.uporto.pt" userId="295499c3-9ff9-4160-a6d3-0815953413f1" providerId="ADAL" clId="{48FEBDB3-6E02-4227-A8A7-ECA6F8BBD940}" dt="2019-10-28T12:36:23.721" v="2419"/>
        <pc:sldMkLst>
          <pc:docMk/>
          <pc:sldMk cId="3128854503" sldId="307"/>
        </pc:sldMkLst>
      </pc:sldChg>
      <pc:sldMasterChg chg="delSldLayout">
        <pc:chgData name="up201607763@ms.uporto.pt" userId="295499c3-9ff9-4160-a6d3-0815953413f1" providerId="ADAL" clId="{48FEBDB3-6E02-4227-A8A7-ECA6F8BBD940}" dt="2019-10-28T12:28:11.886" v="2338" actId="47"/>
        <pc:sldMasterMkLst>
          <pc:docMk/>
          <pc:sldMasterMk cId="2390378666" sldId="2147483648"/>
        </pc:sldMasterMkLst>
        <pc:sldLayoutChg chg="del">
          <pc:chgData name="up201607763@ms.uporto.pt" userId="295499c3-9ff9-4160-a6d3-0815953413f1" providerId="ADAL" clId="{48FEBDB3-6E02-4227-A8A7-ECA6F8BBD940}" dt="2019-10-28T09:58:06.892" v="392" actId="2696"/>
          <pc:sldLayoutMkLst>
            <pc:docMk/>
            <pc:sldMasterMk cId="2390378666" sldId="2147483648"/>
            <pc:sldLayoutMk cId="4110403428" sldId="2147483661"/>
          </pc:sldLayoutMkLst>
        </pc:sldLayoutChg>
        <pc:sldLayoutChg chg="del">
          <pc:chgData name="up201607763@ms.uporto.pt" userId="295499c3-9ff9-4160-a6d3-0815953413f1" providerId="ADAL" clId="{48FEBDB3-6E02-4227-A8A7-ECA6F8BBD940}" dt="2019-10-28T12:28:11.886" v="2338" actId="47"/>
          <pc:sldLayoutMkLst>
            <pc:docMk/>
            <pc:sldMasterMk cId="2390378666" sldId="2147483648"/>
            <pc:sldLayoutMk cId="2279752187" sldId="2147483684"/>
          </pc:sldLayoutMkLst>
        </pc:sldLayoutChg>
      </pc:sldMasterChg>
    </pc:docChg>
  </pc:docChgLst>
  <pc:docChgLst>
    <pc:chgData name="Marco Filipe de Jesus Pinto Silva" userId="S::up201607763@ms.uporto.pt::295499c3-9ff9-4160-a6d3-0815953413f1" providerId="AD" clId="Web-{E26B6E5C-0F53-4049-9932-72B16202B82F}"/>
    <pc:docChg chg="modSld">
      <pc:chgData name="Marco Filipe de Jesus Pinto Silva" userId="S::up201607763@ms.uporto.pt::295499c3-9ff9-4160-a6d3-0815953413f1" providerId="AD" clId="Web-{E26B6E5C-0F53-4049-9932-72B16202B82F}" dt="2019-10-30T19:46:21.354" v="24" actId="20577"/>
      <pc:docMkLst>
        <pc:docMk/>
      </pc:docMkLst>
      <pc:sldChg chg="modSp">
        <pc:chgData name="Marco Filipe de Jesus Pinto Silva" userId="S::up201607763@ms.uporto.pt::295499c3-9ff9-4160-a6d3-0815953413f1" providerId="AD" clId="Web-{E26B6E5C-0F53-4049-9932-72B16202B82F}" dt="2019-10-30T19:46:21.307" v="22" actId="20577"/>
        <pc:sldMkLst>
          <pc:docMk/>
          <pc:sldMk cId="2971841378" sldId="267"/>
        </pc:sldMkLst>
        <pc:spChg chg="mod">
          <ac:chgData name="Marco Filipe de Jesus Pinto Silva" userId="S::up201607763@ms.uporto.pt::295499c3-9ff9-4160-a6d3-0815953413f1" providerId="AD" clId="Web-{E26B6E5C-0F53-4049-9932-72B16202B82F}" dt="2019-10-30T19:46:21.307" v="22" actId="20577"/>
          <ac:spMkLst>
            <pc:docMk/>
            <pc:sldMk cId="2971841378" sldId="267"/>
            <ac:spMk id="4" creationId="{00000000-0000-0000-0000-000000000000}"/>
          </ac:spMkLst>
        </pc:spChg>
      </pc:sldChg>
    </pc:docChg>
  </pc:docChgLst>
  <pc:docChgLst>
    <pc:chgData name="Marco Filipe de Jesus Pinto Silva" userId="S::up201607763@ms.uporto.pt::295499c3-9ff9-4160-a6d3-0815953413f1" providerId="AD" clId="Web-{7EDB91A4-09ED-4AC8-9EA9-BB9F495A45A6}"/>
    <pc:docChg chg="addSld">
      <pc:chgData name="Marco Filipe de Jesus Pinto Silva" userId="S::up201607763@ms.uporto.pt::295499c3-9ff9-4160-a6d3-0815953413f1" providerId="AD" clId="Web-{7EDB91A4-09ED-4AC8-9EA9-BB9F495A45A6}" dt="2019-10-24T11:02:39.747" v="0"/>
      <pc:docMkLst>
        <pc:docMk/>
      </pc:docMkLst>
      <pc:sldChg chg="new">
        <pc:chgData name="Marco Filipe de Jesus Pinto Silva" userId="S::up201607763@ms.uporto.pt::295499c3-9ff9-4160-a6d3-0815953413f1" providerId="AD" clId="Web-{7EDB91A4-09ED-4AC8-9EA9-BB9F495A45A6}" dt="2019-10-24T11:02:39.747" v="0"/>
        <pc:sldMkLst>
          <pc:docMk/>
          <pc:sldMk cId="1247639165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3759C-C026-4339-8DBC-92E403E2892E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2BFFF-FFE9-4093-AA5A-D297CE52AD8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81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2BFFF-FFE9-4093-AA5A-D297CE52AD86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86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2BFFF-FFE9-4093-AA5A-D297CE52AD86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9634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2BFFF-FFE9-4093-AA5A-D297CE52AD86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980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Nota: Quando o utilizador clica no “Show more” é pretendido que todos os jogos sejam mostrados com recurso a um </a:t>
            </a:r>
            <a:r>
              <a:rPr lang="pt-PT" err="1"/>
              <a:t>scroll</a:t>
            </a:r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2BFFF-FFE9-4093-AA5A-D297CE52AD86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09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2BFFF-FFE9-4093-AA5A-D297CE52AD86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67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115C3-0841-44A1-A324-1B0E62FE4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DE0588-8E0A-401F-97EF-1EBC41AFC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D4178DA-CD69-4F7D-A3D6-86961F9D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C37A066-15D6-49BD-B3A8-F9FC69589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B7EA540-3972-4929-B41D-8F0A5C06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6349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96DC9-C808-415B-9703-7ED9F2FA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271F840-1C6F-4E9E-A645-8DA924174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1931763-58CC-459F-BC4A-B561122F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AC0AFE1-476B-4B3C-A17A-CA5EE06B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BB7907F-567D-4180-9417-7686B7FC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787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CB1C62D-D91B-4270-844F-1DD8C0CDD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26A00F8-C7EA-4E7F-9815-05EC0EB22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4708D65-E297-4116-A314-FF490988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D07E82F-9573-477F-99EB-8B1C9215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F5C5A1-E427-4A8A-949E-2B2FCCB4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5149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672064" y="4005065"/>
            <a:ext cx="5184576" cy="153617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48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>
                <a:ea typeface="+mn-ea"/>
              </a:rPr>
              <a:t>FREE PPT TEMPLATES</a:t>
            </a:r>
            <a:endParaRPr lang="en-US" altLang="ko-KR" b="1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1867" y="5541235"/>
            <a:ext cx="5184576" cy="6720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600" b="1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600" b="1"/>
              <a:t>OF YOUR PRESENTATION HERE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2783140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286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205278"/>
            <a:ext cx="85449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64633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20527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756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9061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4220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66336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1151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C2644-30D3-4EEE-B150-B2416A36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D6E23C-E55C-4EAD-9E94-0ECF4EC9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F1974E-8D3B-47A7-8F81-2EEF4B1E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BF0A3B3-4D18-4CBA-B9E0-DC7C9B1A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129AE1D-9146-41EA-9DE9-9B41B172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535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9269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668908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899" y="1452781"/>
            <a:ext cx="1824203" cy="1976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557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43606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5840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68075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6561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577847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9008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802316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184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43409" y="382057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63699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43409" y="3550409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23120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86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06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3570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341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24235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08587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25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122786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419708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787400" y="1220755"/>
            <a:ext cx="4156472" cy="5280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33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2669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79776" y="3499611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664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9403" y="4389107"/>
            <a:ext cx="2208245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23659" y="4503589"/>
            <a:ext cx="3072341" cy="180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4934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592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2011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92011" y="40812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73200" y="4081728"/>
            <a:ext cx="5472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8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2701" y="1577413"/>
            <a:ext cx="12204700" cy="5280587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036558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220755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BB7C3-87ED-4399-9FB5-851F8AC6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08DCE64-D11B-49F6-97D0-EC2581A36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8D455C9-237D-41B9-9F6D-7BE36EED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523F6F0-E1F5-4FB1-AC22-C31894C19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F9E2D7F-F76D-4D9C-958F-23C564C7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1053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8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2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0333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75349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02351" y="3109253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40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476069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37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6480043" y="1316766"/>
            <a:ext cx="4224469" cy="4224469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43" y="2468894"/>
            <a:ext cx="4224469" cy="134414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480043" y="3813043"/>
            <a:ext cx="4224469" cy="6720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</a:t>
            </a:r>
          </a:p>
          <a:p>
            <a:pPr lvl="0"/>
            <a:r>
              <a:rPr lang="en-US" altLang="ko-KR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71197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C2644-30D3-4EEE-B150-B2416A36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D6E23C-E55C-4EAD-9E94-0ECF4EC9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F1974E-8D3B-47A7-8F81-2EEF4B1E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BF0A3B3-4D18-4CBA-B9E0-DC7C9B1A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129AE1D-9146-41EA-9DE9-9B41B172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2627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6480043" y="1316766"/>
            <a:ext cx="4224469" cy="4224469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43" y="2468894"/>
            <a:ext cx="4224469" cy="134414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480043" y="3813043"/>
            <a:ext cx="4224469" cy="6720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</a:t>
            </a:r>
          </a:p>
          <a:p>
            <a:pPr lvl="0"/>
            <a:r>
              <a:rPr lang="en-US" altLang="ko-KR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3895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01BF4-1310-4D63-8929-ACAF5715C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4AFCE0E-275F-4CE7-84BC-8F17F5ADE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A3AC775-3DAF-499F-A5CE-F370E3175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393C857-AF7C-42CC-9EA5-356574D3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77AAE74-154B-4163-8B84-91252FB2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2BFA249-DF58-4738-A782-084E6796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800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34784-A98E-4E35-9D88-7C431BC1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1A3F480-13B2-457F-A283-AC5D7CA9C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32D76F7-248E-48ED-AB1E-FBEC05DEB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A0DD04A-C2EA-4070-89BE-918E2F7A5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7C0B1865-8BA0-4CC9-9670-4F244EE70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EDA296A-796A-4AE2-8B1D-BEA59274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F79B5DAF-7552-441C-A484-602222E9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602FF1B-5AA2-4571-AC27-2E3514C2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292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83D8C-9A73-4A2C-8096-A42FA240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8E21BB7E-B249-4603-A9A6-B3E26509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15A9685-E9B5-4AFA-BECF-C8E8C892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136C052-B49E-4085-BC49-143A877C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803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B821F70-CB35-481C-B712-D956DD59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FE49083-EEC9-428B-9176-627688BB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80C3982-D46C-4EC1-B639-768208A5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74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5774F-34E6-43D5-9878-85405830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1DAA47-717B-4F3F-B6B1-5FC7D46A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527240E-83FA-4842-BE68-0B276EF07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6C2A3F-6A83-4801-9FF8-9DBE604A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F034A91-CF03-4ECE-B2B3-E1D77C0F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5F6600D-4F61-4DDE-8B21-DCDC5CF2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156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30252-9EE5-4A7D-9240-B491F507B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564F5EE-94E7-46C3-AD6E-666127D17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F7F3649-025B-441E-AB40-76C087A72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CEB9797-95C6-42B9-A4A8-8C80BFB7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6C48322-CCCB-41C3-824B-64DEB03D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12E78B1-2CC6-4CF0-B4ED-274F2804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690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727550CB-3511-41D2-8B53-6B68D992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A4663B6-1B2F-49D3-AAF5-8C820B788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B0C2C35-607F-4EA6-A7FF-07B190999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B5C4A-DEC0-45F1-A739-CEACA7B1618A}" type="datetimeFigureOut">
              <a:rPr lang="pt-PT" smtClean="0"/>
              <a:t>30/10/2019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8856408-632B-478C-83E4-9E29E1CB4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DAA27E-EA1A-40F8-996B-8F17E2225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AA673-7FEA-4D92-B343-4AC2448806C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037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17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4" r:id="rId21"/>
    <p:sldLayoutId id="2147483685" r:id="rId22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1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2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1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479964" y="4005063"/>
            <a:ext cx="5568382" cy="1536172"/>
          </a:xfrm>
        </p:spPr>
        <p:txBody>
          <a:bodyPr>
            <a:normAutofit/>
          </a:bodyPr>
          <a:lstStyle/>
          <a:p>
            <a:r>
              <a:rPr lang="en-US" altLang="ko-KR" err="1">
                <a:latin typeface="Trebuchet MS" panose="020B0603020202020204" pitchFamily="34" charset="0"/>
                <a:ea typeface="맑은 고딕" pitchFamily="50" charset="-127"/>
              </a:rPr>
              <a:t>Trabalho</a:t>
            </a:r>
            <a:r>
              <a:rPr lang="en-US" altLang="ko-KR">
                <a:latin typeface="Trebuchet MS" panose="020B0603020202020204" pitchFamily="34" charset="0"/>
                <a:ea typeface="맑은 고딕" pitchFamily="50" charset="-127"/>
              </a:rPr>
              <a:t> nº2 - PHP</a:t>
            </a:r>
            <a:endParaRPr lang="en-US" altLang="ko-KR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err="1">
                <a:latin typeface="Trebuchet MS"/>
                <a:ea typeface="맑은 고딕"/>
                <a:cs typeface="Arial"/>
              </a:rPr>
              <a:t>Autores</a:t>
            </a:r>
            <a:r>
              <a:rPr lang="en-US" altLang="ko-KR" b="1">
                <a:latin typeface="Trebuchet MS"/>
                <a:ea typeface="맑은 고딕"/>
                <a:cs typeface="Arial"/>
              </a:rPr>
              <a:t>: Marco Silva (up201607763)</a:t>
            </a:r>
          </a:p>
          <a:p>
            <a:pPr>
              <a:defRPr/>
            </a:pPr>
            <a:r>
              <a:rPr lang="en-US" altLang="ko-KR" b="1" err="1">
                <a:latin typeface="Trebuchet MS"/>
                <a:ea typeface="맑은 고딕"/>
                <a:cs typeface="Arial"/>
              </a:rPr>
              <a:t>Diogo</a:t>
            </a:r>
            <a:r>
              <a:rPr lang="en-US" altLang="ko-KR" b="1">
                <a:latin typeface="Trebuchet MS"/>
                <a:ea typeface="맑은 고딕"/>
                <a:cs typeface="Arial"/>
              </a:rPr>
              <a:t> Matos (up</a:t>
            </a:r>
            <a:r>
              <a:rPr lang="en-US" b="1">
                <a:latin typeface="Trebuchet MS"/>
                <a:ea typeface="+mn-lt"/>
                <a:cs typeface="+mn-lt"/>
              </a:rPr>
              <a:t>201503216</a:t>
            </a:r>
            <a:r>
              <a:rPr lang="en-US" altLang="ko-KR" b="1">
                <a:latin typeface="Trebuchet MS"/>
                <a:ea typeface="맑은 고딕"/>
                <a:cs typeface="Arial"/>
              </a:rPr>
              <a:t>)</a:t>
            </a:r>
            <a:endParaRPr lang="en-US" altLang="ko-KR">
              <a:latin typeface="Trebuchet MS"/>
              <a:ea typeface="맑은 고딕"/>
              <a:cs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2903D9-10EF-45A9-945D-E141E37FC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977" y="167901"/>
            <a:ext cx="3439832" cy="119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80043" y="2756925"/>
            <a:ext cx="4224469" cy="1344149"/>
          </a:xfrm>
        </p:spPr>
        <p:txBody>
          <a:bodyPr/>
          <a:lstStyle/>
          <a:p>
            <a:r>
              <a:rPr lang="pt-PT" altLang="ko-KR" sz="5400" err="1">
                <a:latin typeface="Trebuchet MS" panose="020B0603020202020204" pitchFamily="34" charset="0"/>
              </a:rPr>
              <a:t>Mockup</a:t>
            </a:r>
            <a:r>
              <a:rPr lang="pt-PT" altLang="ko-KR" sz="5400">
                <a:latin typeface="Trebuchet MS" panose="020B0603020202020204" pitchFamily="34" charset="0"/>
              </a:rPr>
              <a:t> em Papel</a:t>
            </a:r>
          </a:p>
        </p:txBody>
      </p:sp>
    </p:spTree>
    <p:extLst>
      <p:ext uri="{BB962C8B-B14F-4D97-AF65-F5344CB8AC3E}">
        <p14:creationId xmlns:p14="http://schemas.microsoft.com/office/powerpoint/2010/main" val="3543244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1CACF-3B0A-437D-A470-CDDC23A3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6" name="Marcador de Posição de Conteúdo 5" descr="Uma imagem com mobília, branco, fotografia, preto&#10;&#10;Descrição gerada automaticamente">
            <a:extLst>
              <a:ext uri="{FF2B5EF4-FFF2-40B4-BE49-F238E27FC236}">
                <a16:creationId xmlns:a16="http://schemas.microsoft.com/office/drawing/2014/main" id="{E72AA420-7215-4140-8942-5E1FC9EA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4" name="Picture 2" descr="Resultado de imagem para grey black solid background">
            <a:extLst>
              <a:ext uri="{FF2B5EF4-FFF2-40B4-BE49-F238E27FC236}">
                <a16:creationId xmlns:a16="http://schemas.microsoft.com/office/drawing/2014/main" id="{67B5C2D2-DCE2-4CA5-AD2F-72C2638FE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0" y="0"/>
            <a:ext cx="12196690" cy="69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ECF5F6-5A2B-4B38-83B6-D45E71897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86393" y="-1322964"/>
            <a:ext cx="6420255" cy="98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54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1CACF-3B0A-437D-A470-CDDC23A3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6" name="Marcador de Posição de Conteúdo 5" descr="Uma imagem com mobília, branco, fotografia, preto&#10;&#10;Descrição gerada automaticamente">
            <a:extLst>
              <a:ext uri="{FF2B5EF4-FFF2-40B4-BE49-F238E27FC236}">
                <a16:creationId xmlns:a16="http://schemas.microsoft.com/office/drawing/2014/main" id="{E72AA420-7215-4140-8942-5E1FC9EA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4" name="Picture 2" descr="Resultado de imagem para grey black solid background">
            <a:extLst>
              <a:ext uri="{FF2B5EF4-FFF2-40B4-BE49-F238E27FC236}">
                <a16:creationId xmlns:a16="http://schemas.microsoft.com/office/drawing/2014/main" id="{67B5C2D2-DCE2-4CA5-AD2F-72C2638FE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0" y="0"/>
            <a:ext cx="12196690" cy="69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67E435-57E4-4B67-A8A1-1BEC8DDB6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4948" y="-1426928"/>
            <a:ext cx="6319331" cy="100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5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1CACF-3B0A-437D-A470-CDDC23A3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6" name="Marcador de Posição de Conteúdo 5" descr="Uma imagem com mobília, branco, fotografia, preto&#10;&#10;Descrição gerada automaticamente">
            <a:extLst>
              <a:ext uri="{FF2B5EF4-FFF2-40B4-BE49-F238E27FC236}">
                <a16:creationId xmlns:a16="http://schemas.microsoft.com/office/drawing/2014/main" id="{E72AA420-7215-4140-8942-5E1FC9EA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4" name="Picture 2" descr="Resultado de imagem para grey black solid background">
            <a:extLst>
              <a:ext uri="{FF2B5EF4-FFF2-40B4-BE49-F238E27FC236}">
                <a16:creationId xmlns:a16="http://schemas.microsoft.com/office/drawing/2014/main" id="{67B5C2D2-DCE2-4CA5-AD2F-72C2638FE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0" y="0"/>
            <a:ext cx="12196690" cy="69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6013262-03D1-4619-8FE3-AF9CCDA6C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9646" y="-1798402"/>
            <a:ext cx="6166119" cy="105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1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80043" y="2756925"/>
            <a:ext cx="4224469" cy="1344149"/>
          </a:xfrm>
        </p:spPr>
        <p:txBody>
          <a:bodyPr/>
          <a:lstStyle/>
          <a:p>
            <a:r>
              <a:rPr lang="pt-PT" altLang="ko-KR" sz="5400" err="1">
                <a:latin typeface="Trebuchet MS" panose="020B0603020202020204" pitchFamily="34" charset="0"/>
              </a:rPr>
              <a:t>Mockup</a:t>
            </a:r>
            <a:r>
              <a:rPr lang="pt-PT" altLang="ko-KR" sz="5400">
                <a:latin typeface="Trebuchet MS" panose="020B0603020202020204" pitchFamily="34" charset="0"/>
              </a:rPr>
              <a:t> Digital</a:t>
            </a:r>
          </a:p>
        </p:txBody>
      </p:sp>
    </p:spTree>
    <p:extLst>
      <p:ext uri="{BB962C8B-B14F-4D97-AF65-F5344CB8AC3E}">
        <p14:creationId xmlns:p14="http://schemas.microsoft.com/office/powerpoint/2010/main" val="249923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322F4-A622-4E81-B808-EF864366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43A8516-71E1-4891-8D1F-D1397B44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2050" name="Picture 2" descr="Resultado de imagem para grey black solid background">
            <a:extLst>
              <a:ext uri="{FF2B5EF4-FFF2-40B4-BE49-F238E27FC236}">
                <a16:creationId xmlns:a16="http://schemas.microsoft.com/office/drawing/2014/main" id="{C6559FC3-D2A9-4F0B-94E4-BF078F44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0" y="0"/>
            <a:ext cx="12196690" cy="69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D0FB73-EA7B-4DBC-8288-3CB052144F73}"/>
              </a:ext>
            </a:extLst>
          </p:cNvPr>
          <p:cNvSpPr/>
          <p:nvPr/>
        </p:nvSpPr>
        <p:spPr>
          <a:xfrm>
            <a:off x="4194896" y="3019223"/>
            <a:ext cx="3481364" cy="474222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err="1">
                <a:latin typeface="Trebuchet MS" panose="020B0603020202020204" pitchFamily="34" charset="0"/>
              </a:rPr>
              <a:t>Enter</a:t>
            </a:r>
            <a:r>
              <a:rPr lang="pt-PT" sz="3600">
                <a:latin typeface="Trebuchet MS" panose="020B0603020202020204" pitchFamily="34" charset="0"/>
              </a:rPr>
              <a:t> </a:t>
            </a:r>
            <a:r>
              <a:rPr lang="pt-PT" sz="3600" err="1">
                <a:latin typeface="Trebuchet MS" panose="020B0603020202020204" pitchFamily="34" charset="0"/>
              </a:rPr>
              <a:t>the</a:t>
            </a:r>
            <a:r>
              <a:rPr lang="pt-PT" sz="3600">
                <a:latin typeface="Trebuchet MS" panose="020B0603020202020204" pitchFamily="34" charset="0"/>
              </a:rPr>
              <a:t> </a:t>
            </a:r>
            <a:r>
              <a:rPr lang="pt-PT" sz="3600" err="1">
                <a:latin typeface="Trebuchet MS" panose="020B0603020202020204" pitchFamily="34" charset="0"/>
              </a:rPr>
              <a:t>Vault</a:t>
            </a:r>
            <a:endParaRPr lang="pt-PT" sz="36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800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grey black solid background">
            <a:extLst>
              <a:ext uri="{FF2B5EF4-FFF2-40B4-BE49-F238E27FC236}">
                <a16:creationId xmlns:a16="http://schemas.microsoft.com/office/drawing/2014/main" id="{67B5C2D2-DCE2-4CA5-AD2F-72C2638FE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0" y="0"/>
            <a:ext cx="12196690" cy="69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B21CACF-3B0A-437D-A470-CDDC23A3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Video_Entrada_Website">
            <a:hlinkClick r:id="" action="ppaction://media"/>
            <a:extLst>
              <a:ext uri="{FF2B5EF4-FFF2-40B4-BE49-F238E27FC236}">
                <a16:creationId xmlns:a16="http://schemas.microsoft.com/office/drawing/2014/main" id="{C3DF69C1-0935-4903-B528-074A488C32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691" y="0"/>
            <a:ext cx="12192277" cy="6986890"/>
          </a:xfrm>
        </p:spPr>
      </p:pic>
    </p:spTree>
    <p:extLst>
      <p:ext uri="{BB962C8B-B14F-4D97-AF65-F5344CB8AC3E}">
        <p14:creationId xmlns:p14="http://schemas.microsoft.com/office/powerpoint/2010/main" val="288193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Resultado de imagem para grey black solid background">
            <a:extLst>
              <a:ext uri="{FF2B5EF4-FFF2-40B4-BE49-F238E27FC236}">
                <a16:creationId xmlns:a16="http://schemas.microsoft.com/office/drawing/2014/main" id="{E598BA69-B5E0-43A9-AAA8-CB6A9F05F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5" y="0"/>
            <a:ext cx="121966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9B44A79-587D-4A47-A3AA-C75BEA02F4FE}"/>
              </a:ext>
            </a:extLst>
          </p:cNvPr>
          <p:cNvSpPr/>
          <p:nvPr/>
        </p:nvSpPr>
        <p:spPr>
          <a:xfrm>
            <a:off x="0" y="1"/>
            <a:ext cx="12192000" cy="919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14B612-689D-4DD2-B99B-AE1E32B19062}"/>
              </a:ext>
            </a:extLst>
          </p:cNvPr>
          <p:cNvSpPr/>
          <p:nvPr/>
        </p:nvSpPr>
        <p:spPr>
          <a:xfrm>
            <a:off x="10350630" y="222825"/>
            <a:ext cx="1583703" cy="47422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>
                <a:latin typeface="Trebuchet MS" panose="020B0603020202020204" pitchFamily="34" charset="0"/>
              </a:rPr>
              <a:t>Login/</a:t>
            </a:r>
            <a:r>
              <a:rPr lang="pt-PT" sz="1600" err="1">
                <a:latin typeface="Trebuchet MS" panose="020B0603020202020204" pitchFamily="34" charset="0"/>
              </a:rPr>
              <a:t>Register</a:t>
            </a:r>
            <a:endParaRPr lang="pt-PT" sz="1600">
              <a:latin typeface="Trebuchet MS" panose="020B0603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2A662C-7C29-46FD-8575-33F43E95E65C}"/>
              </a:ext>
            </a:extLst>
          </p:cNvPr>
          <p:cNvSpPr/>
          <p:nvPr/>
        </p:nvSpPr>
        <p:spPr>
          <a:xfrm>
            <a:off x="2209353" y="1890539"/>
            <a:ext cx="7230807" cy="565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5400" err="1">
                <a:solidFill>
                  <a:srgbClr val="FF0000"/>
                </a:solidFill>
                <a:latin typeface="Trebuchet MS" panose="020B0603020202020204" pitchFamily="34" charset="0"/>
              </a:rPr>
              <a:t>Deals</a:t>
            </a:r>
            <a:r>
              <a:rPr lang="pt-PT" sz="540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  <a:r>
              <a:rPr lang="pt-PT" sz="5400" err="1">
                <a:solidFill>
                  <a:srgbClr val="FF0000"/>
                </a:solidFill>
                <a:latin typeface="Trebuchet MS" panose="020B0603020202020204" pitchFamily="34" charset="0"/>
              </a:rPr>
              <a:t>of</a:t>
            </a:r>
            <a:r>
              <a:rPr lang="pt-PT" sz="540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  <a:r>
              <a:rPr lang="pt-PT" sz="5400" err="1">
                <a:solidFill>
                  <a:srgbClr val="FF0000"/>
                </a:solidFill>
                <a:latin typeface="Trebuchet MS" panose="020B0603020202020204" pitchFamily="34" charset="0"/>
              </a:rPr>
              <a:t>the</a:t>
            </a:r>
            <a:r>
              <a:rPr lang="pt-PT" sz="540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  <a:r>
              <a:rPr lang="pt-PT" sz="5400" err="1">
                <a:solidFill>
                  <a:srgbClr val="FF0000"/>
                </a:solidFill>
                <a:latin typeface="Trebuchet MS" panose="020B0603020202020204" pitchFamily="34" charset="0"/>
              </a:rPr>
              <a:t>Vault</a:t>
            </a:r>
            <a:endParaRPr lang="pt-PT" sz="540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677F59-7210-40EA-AF33-1DB60A0E45A2}"/>
              </a:ext>
            </a:extLst>
          </p:cNvPr>
          <p:cNvSpPr/>
          <p:nvPr/>
        </p:nvSpPr>
        <p:spPr>
          <a:xfrm>
            <a:off x="1897656" y="2935566"/>
            <a:ext cx="2359430" cy="2576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5AF9750-2224-4867-BD76-C370ED1709C0}"/>
              </a:ext>
            </a:extLst>
          </p:cNvPr>
          <p:cNvSpPr/>
          <p:nvPr/>
        </p:nvSpPr>
        <p:spPr>
          <a:xfrm>
            <a:off x="4618915" y="2935566"/>
            <a:ext cx="2717416" cy="2576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38C1643-13A7-4DEF-8812-FEE748EF5E00}"/>
              </a:ext>
            </a:extLst>
          </p:cNvPr>
          <p:cNvSpPr/>
          <p:nvPr/>
        </p:nvSpPr>
        <p:spPr>
          <a:xfrm>
            <a:off x="7764629" y="2935566"/>
            <a:ext cx="2717416" cy="2576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D23D9389-E5F3-474B-B60B-206D65288655}"/>
              </a:ext>
            </a:extLst>
          </p:cNvPr>
          <p:cNvSpPr/>
          <p:nvPr/>
        </p:nvSpPr>
        <p:spPr>
          <a:xfrm>
            <a:off x="10701337" y="4121834"/>
            <a:ext cx="350311" cy="3263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16B8F71-CF0A-4E88-AA26-A34EF09A3AB6}"/>
              </a:ext>
            </a:extLst>
          </p:cNvPr>
          <p:cNvSpPr/>
          <p:nvPr/>
        </p:nvSpPr>
        <p:spPr>
          <a:xfrm rot="10800000">
            <a:off x="1307344" y="4060651"/>
            <a:ext cx="350311" cy="3263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 descr="Uma imagem com água, homem, frente, sentado&#10;&#10;Descrição gerada automaticamente">
            <a:extLst>
              <a:ext uri="{FF2B5EF4-FFF2-40B4-BE49-F238E27FC236}">
                <a16:creationId xmlns:a16="http://schemas.microsoft.com/office/drawing/2014/main" id="{AB9819AB-899B-420B-AF0C-DDFC75B7F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39" y="2954616"/>
            <a:ext cx="2314013" cy="2557461"/>
          </a:xfrm>
          <a:prstGeom prst="rect">
            <a:avLst/>
          </a:prstGeom>
        </p:spPr>
      </p:pic>
      <p:pic>
        <p:nvPicPr>
          <p:cNvPr id="16" name="Imagem 15" descr="Uma imagem com texto, homem, fotografia, propriedade&#10;&#10;Descrição gerada automaticamente">
            <a:extLst>
              <a:ext uri="{FF2B5EF4-FFF2-40B4-BE49-F238E27FC236}">
                <a16:creationId xmlns:a16="http://schemas.microsoft.com/office/drawing/2014/main" id="{9544CCA0-BC72-4D4F-9CF9-7252E50C9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50" y="2935564"/>
            <a:ext cx="2683025" cy="2576513"/>
          </a:xfrm>
          <a:prstGeom prst="rect">
            <a:avLst/>
          </a:prstGeom>
        </p:spPr>
      </p:pic>
      <p:pic>
        <p:nvPicPr>
          <p:cNvPr id="18" name="Imagem 17" descr="Uma imagem com pessoa, homem, amarelo, em pé&#10;&#10;Descrição gerada automaticamente">
            <a:extLst>
              <a:ext uri="{FF2B5EF4-FFF2-40B4-BE49-F238E27FC236}">
                <a16:creationId xmlns:a16="http://schemas.microsoft.com/office/drawing/2014/main" id="{C49DE37D-BE7F-4A13-B343-F654D2370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21" y="2954616"/>
            <a:ext cx="2703524" cy="255746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5D7F76BF-C79C-49D3-A1E9-1C9B21EE76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217" y="50800"/>
            <a:ext cx="2011319" cy="9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8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182115-B038-452B-8B1A-36CE0EA7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B78891D-C634-46AD-AF06-03601CD05A58}"/>
              </a:ext>
            </a:extLst>
          </p:cNvPr>
          <p:cNvSpPr/>
          <p:nvPr/>
        </p:nvSpPr>
        <p:spPr>
          <a:xfrm>
            <a:off x="0" y="1"/>
            <a:ext cx="267375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9B44A79-587D-4A47-A3AA-C75BEA02F4FE}"/>
              </a:ext>
            </a:extLst>
          </p:cNvPr>
          <p:cNvSpPr/>
          <p:nvPr/>
        </p:nvSpPr>
        <p:spPr>
          <a:xfrm>
            <a:off x="0" y="1"/>
            <a:ext cx="12192000" cy="919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0B2857-A158-44C1-886E-0B857746E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217" y="50800"/>
            <a:ext cx="2011319" cy="91986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F665F40-149B-416A-8BDF-091C941C907C}"/>
              </a:ext>
            </a:extLst>
          </p:cNvPr>
          <p:cNvSpPr/>
          <p:nvPr/>
        </p:nvSpPr>
        <p:spPr>
          <a:xfrm>
            <a:off x="10454640" y="2"/>
            <a:ext cx="1737360" cy="9198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0AA51A-AACD-4D4F-8C5C-01FF6B8150B9}"/>
              </a:ext>
            </a:extLst>
          </p:cNvPr>
          <p:cNvSpPr txBox="1"/>
          <p:nvPr/>
        </p:nvSpPr>
        <p:spPr>
          <a:xfrm>
            <a:off x="10566400" y="30480"/>
            <a:ext cx="260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err="1">
                <a:solidFill>
                  <a:schemeClr val="bg1"/>
                </a:solidFill>
                <a:latin typeface="Trebuchet MS" panose="020B0603020202020204" pitchFamily="34" charset="0"/>
              </a:rPr>
              <a:t>User</a:t>
            </a:r>
            <a:r>
              <a:rPr lang="pt-PT">
                <a:solidFill>
                  <a:schemeClr val="bg1"/>
                </a:solidFill>
                <a:latin typeface="Trebuchet MS" panose="020B0603020202020204" pitchFamily="34" charset="0"/>
              </a:rPr>
              <a:t>: </a:t>
            </a:r>
            <a:r>
              <a:rPr lang="pt-PT" err="1">
                <a:solidFill>
                  <a:schemeClr val="bg1"/>
                </a:solidFill>
                <a:latin typeface="Trebuchet MS" panose="020B0603020202020204" pitchFamily="34" charset="0"/>
              </a:rPr>
              <a:t>client</a:t>
            </a:r>
            <a:endParaRPr lang="pt-PT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963790-0FF4-4822-8816-BCC8A600CBE4}"/>
              </a:ext>
            </a:extLst>
          </p:cNvPr>
          <p:cNvSpPr txBox="1"/>
          <p:nvPr/>
        </p:nvSpPr>
        <p:spPr>
          <a:xfrm>
            <a:off x="10566399" y="381868"/>
            <a:ext cx="1471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>
                <a:solidFill>
                  <a:schemeClr val="bg1"/>
                </a:solidFill>
                <a:latin typeface="Trebuchet MS" panose="020B0603020202020204" pitchFamily="34" charset="0"/>
              </a:rPr>
              <a:t>Balance: 0,00€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ABE442-B893-47E6-AD97-E85CC59A961B}"/>
              </a:ext>
            </a:extLst>
          </p:cNvPr>
          <p:cNvSpPr/>
          <p:nvPr/>
        </p:nvSpPr>
        <p:spPr>
          <a:xfrm>
            <a:off x="0" y="1883881"/>
            <a:ext cx="2673745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>
                <a:latin typeface="Trebuchet MS" panose="020B0603020202020204" pitchFamily="34" charset="0"/>
              </a:rPr>
              <a:t>Store</a:t>
            </a:r>
            <a:endParaRPr lang="pt-PT" sz="2000">
              <a:latin typeface="Trebuchet MS" panose="020B0603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9A932AB-CF20-4467-A02C-8BD49FA6F297}"/>
              </a:ext>
            </a:extLst>
          </p:cNvPr>
          <p:cNvSpPr/>
          <p:nvPr/>
        </p:nvSpPr>
        <p:spPr>
          <a:xfrm>
            <a:off x="0" y="2450373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/>
              <a:t>My</a:t>
            </a:r>
            <a:r>
              <a:rPr lang="pt-PT"/>
              <a:t> </a:t>
            </a:r>
            <a:r>
              <a:rPr lang="pt-PT" err="1"/>
              <a:t>Purchases</a:t>
            </a:r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AB9BC07-2D98-44DC-AE59-3F8CB69901A7}"/>
              </a:ext>
            </a:extLst>
          </p:cNvPr>
          <p:cNvSpPr/>
          <p:nvPr/>
        </p:nvSpPr>
        <p:spPr>
          <a:xfrm>
            <a:off x="-7" y="2998934"/>
            <a:ext cx="2673746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/>
              <a:t>Account</a:t>
            </a:r>
            <a:r>
              <a:rPr lang="pt-PT" sz="1600"/>
              <a:t> Management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BCD242-ECF8-4A7C-A26C-62741B91E3EB}"/>
              </a:ext>
            </a:extLst>
          </p:cNvPr>
          <p:cNvSpPr txBox="1"/>
          <p:nvPr/>
        </p:nvSpPr>
        <p:spPr>
          <a:xfrm>
            <a:off x="92531" y="4136937"/>
            <a:ext cx="2488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Trebuchet MS" panose="020B0603020202020204" pitchFamily="34" charset="0"/>
              </a:rPr>
              <a:t>The best games are in the Vault</a:t>
            </a:r>
            <a:endParaRPr lang="pt-PT" sz="200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2856087-AE09-4E42-99B5-83FA18D79809}"/>
              </a:ext>
            </a:extLst>
          </p:cNvPr>
          <p:cNvSpPr/>
          <p:nvPr/>
        </p:nvSpPr>
        <p:spPr>
          <a:xfrm>
            <a:off x="-6" y="5725016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bg1"/>
                </a:solidFill>
              </a:rPr>
              <a:t>Contacts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9E42079-4391-4655-A864-32870E76D4AD}"/>
              </a:ext>
            </a:extLst>
          </p:cNvPr>
          <p:cNvSpPr/>
          <p:nvPr/>
        </p:nvSpPr>
        <p:spPr>
          <a:xfrm>
            <a:off x="0" y="6292391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bg1"/>
                </a:solidFill>
              </a:rPr>
              <a:t>Logout</a:t>
            </a:r>
            <a:endParaRPr lang="pt-PT">
              <a:solidFill>
                <a:schemeClr val="bg1"/>
              </a:solidFill>
            </a:endParaRPr>
          </a:p>
        </p:txBody>
      </p:sp>
      <p:pic>
        <p:nvPicPr>
          <p:cNvPr id="16" name="Imagem 15" descr="Uma imagem com desenho&#10;&#10;Descrição gerada automaticamente">
            <a:extLst>
              <a:ext uri="{FF2B5EF4-FFF2-40B4-BE49-F238E27FC236}">
                <a16:creationId xmlns:a16="http://schemas.microsoft.com/office/drawing/2014/main" id="{3CFC8A7F-D18E-4B2A-86B1-0767198FE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6474587"/>
            <a:ext cx="245911" cy="245911"/>
          </a:xfrm>
          <a:prstGeom prst="rect">
            <a:avLst/>
          </a:prstGeom>
        </p:spPr>
      </p:pic>
      <p:pic>
        <p:nvPicPr>
          <p:cNvPr id="17" name="Imagem 16" descr="Uma imagem com roda, desenho&#10;&#10;Descrição gerada automaticamente">
            <a:extLst>
              <a:ext uri="{FF2B5EF4-FFF2-40B4-BE49-F238E27FC236}">
                <a16:creationId xmlns:a16="http://schemas.microsoft.com/office/drawing/2014/main" id="{A3962EB7-185A-4240-9298-113206ED1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6" y="5882838"/>
            <a:ext cx="249963" cy="249963"/>
          </a:xfrm>
          <a:prstGeom prst="rect">
            <a:avLst/>
          </a:prstGeom>
        </p:spPr>
      </p:pic>
      <p:pic>
        <p:nvPicPr>
          <p:cNvPr id="18" name="Imagem 17" descr="Uma imagem com roda&#10;&#10;Descrição gerada automaticamente">
            <a:extLst>
              <a:ext uri="{FF2B5EF4-FFF2-40B4-BE49-F238E27FC236}">
                <a16:creationId xmlns:a16="http://schemas.microsoft.com/office/drawing/2014/main" id="{3EAD8CFB-45A6-420C-82BB-F8855947D6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" y="3113912"/>
            <a:ext cx="266700" cy="300421"/>
          </a:xfrm>
          <a:prstGeom prst="rect">
            <a:avLst/>
          </a:prstGeom>
        </p:spPr>
      </p:pic>
      <p:pic>
        <p:nvPicPr>
          <p:cNvPr id="21" name="Imagem 20" descr="Uma imagem com pente&#10;&#10;Descrição gerada automaticamente">
            <a:extLst>
              <a:ext uri="{FF2B5EF4-FFF2-40B4-BE49-F238E27FC236}">
                <a16:creationId xmlns:a16="http://schemas.microsoft.com/office/drawing/2014/main" id="{06AA8151-1E28-4C6A-801D-5DB14D04C2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6" y="2564405"/>
            <a:ext cx="337545" cy="33754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32A3BB4-B596-48C6-AF03-8E3F635D32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2019388"/>
            <a:ext cx="244187" cy="2934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70757DA-517E-4E49-985E-4BCCDEE49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818" y="6092737"/>
            <a:ext cx="619211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1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72F380-3257-4038-ABDD-A184946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B78891D-C634-46AD-AF06-03601CD05A58}"/>
              </a:ext>
            </a:extLst>
          </p:cNvPr>
          <p:cNvSpPr/>
          <p:nvPr/>
        </p:nvSpPr>
        <p:spPr>
          <a:xfrm>
            <a:off x="0" y="1"/>
            <a:ext cx="267375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9B44A79-587D-4A47-A3AA-C75BEA02F4FE}"/>
              </a:ext>
            </a:extLst>
          </p:cNvPr>
          <p:cNvSpPr/>
          <p:nvPr/>
        </p:nvSpPr>
        <p:spPr>
          <a:xfrm>
            <a:off x="0" y="1"/>
            <a:ext cx="12192000" cy="919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665F40-149B-416A-8BDF-091C941C907C}"/>
              </a:ext>
            </a:extLst>
          </p:cNvPr>
          <p:cNvSpPr/>
          <p:nvPr/>
        </p:nvSpPr>
        <p:spPr>
          <a:xfrm>
            <a:off x="10454640" y="2"/>
            <a:ext cx="1737360" cy="9198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0AA51A-AACD-4D4F-8C5C-01FF6B8150B9}"/>
              </a:ext>
            </a:extLst>
          </p:cNvPr>
          <p:cNvSpPr txBox="1"/>
          <p:nvPr/>
        </p:nvSpPr>
        <p:spPr>
          <a:xfrm>
            <a:off x="10566400" y="30480"/>
            <a:ext cx="260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err="1">
                <a:solidFill>
                  <a:schemeClr val="bg1"/>
                </a:solidFill>
                <a:latin typeface="Trebuchet MS" panose="020B0603020202020204" pitchFamily="34" charset="0"/>
              </a:rPr>
              <a:t>User</a:t>
            </a:r>
            <a:r>
              <a:rPr lang="pt-PT">
                <a:solidFill>
                  <a:schemeClr val="bg1"/>
                </a:solidFill>
                <a:latin typeface="Trebuchet MS" panose="020B0603020202020204" pitchFamily="34" charset="0"/>
              </a:rPr>
              <a:t>: Diogo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963790-0FF4-4822-8816-BCC8A600CBE4}"/>
              </a:ext>
            </a:extLst>
          </p:cNvPr>
          <p:cNvSpPr txBox="1"/>
          <p:nvPr/>
        </p:nvSpPr>
        <p:spPr>
          <a:xfrm>
            <a:off x="10566399" y="381868"/>
            <a:ext cx="1471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>
                <a:solidFill>
                  <a:schemeClr val="bg1"/>
                </a:solidFill>
                <a:latin typeface="Trebuchet MS" panose="020B0603020202020204" pitchFamily="34" charset="0"/>
              </a:rPr>
              <a:t>Balance: 0,00$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ABE442-B893-47E6-AD97-E85CC59A961B}"/>
              </a:ext>
            </a:extLst>
          </p:cNvPr>
          <p:cNvSpPr/>
          <p:nvPr/>
        </p:nvSpPr>
        <p:spPr>
          <a:xfrm>
            <a:off x="-2" y="1564254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>
                <a:latin typeface="Trebuchet MS" panose="020B0603020202020204" pitchFamily="34" charset="0"/>
              </a:rPr>
              <a:t>Store</a:t>
            </a:r>
            <a:endParaRPr lang="pt-PT" sz="2000">
              <a:latin typeface="Trebuchet MS" panose="020B0603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9A932AB-CF20-4467-A02C-8BD49FA6F297}"/>
              </a:ext>
            </a:extLst>
          </p:cNvPr>
          <p:cNvSpPr/>
          <p:nvPr/>
        </p:nvSpPr>
        <p:spPr>
          <a:xfrm>
            <a:off x="0" y="2129863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/>
              <a:t>My</a:t>
            </a:r>
            <a:r>
              <a:rPr lang="pt-PT"/>
              <a:t> </a:t>
            </a:r>
            <a:r>
              <a:rPr lang="pt-PT" err="1"/>
              <a:t>Purchases</a:t>
            </a:r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AB9BC07-2D98-44DC-AE59-3F8CB69901A7}"/>
              </a:ext>
            </a:extLst>
          </p:cNvPr>
          <p:cNvSpPr/>
          <p:nvPr/>
        </p:nvSpPr>
        <p:spPr>
          <a:xfrm>
            <a:off x="-3" y="2691135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/>
              <a:t>Account</a:t>
            </a:r>
            <a:r>
              <a:rPr lang="pt-PT" sz="1600"/>
              <a:t> Management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4AA5D27-30AE-42E3-9610-F5802D5E7073}"/>
              </a:ext>
            </a:extLst>
          </p:cNvPr>
          <p:cNvSpPr/>
          <p:nvPr/>
        </p:nvSpPr>
        <p:spPr>
          <a:xfrm>
            <a:off x="0" y="3256744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>
                <a:solidFill>
                  <a:srgbClr val="FFC000"/>
                </a:solidFill>
              </a:rPr>
              <a:t>Product</a:t>
            </a:r>
            <a:r>
              <a:rPr lang="pt-PT" sz="1600">
                <a:solidFill>
                  <a:srgbClr val="FFC000"/>
                </a:solidFill>
              </a:rPr>
              <a:t> Management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7437EE1-850E-4D00-B118-DCAD8556C85C}"/>
              </a:ext>
            </a:extLst>
          </p:cNvPr>
          <p:cNvSpPr/>
          <p:nvPr/>
        </p:nvSpPr>
        <p:spPr>
          <a:xfrm>
            <a:off x="-4" y="3818016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rgbClr val="FFC000"/>
                </a:solidFill>
              </a:rPr>
              <a:t>User</a:t>
            </a:r>
            <a:r>
              <a:rPr lang="pt-PT">
                <a:solidFill>
                  <a:srgbClr val="FFC000"/>
                </a:solidFill>
              </a:rPr>
              <a:t> Management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BCD242-ECF8-4A7C-A26C-62741B91E3EB}"/>
              </a:ext>
            </a:extLst>
          </p:cNvPr>
          <p:cNvSpPr txBox="1"/>
          <p:nvPr/>
        </p:nvSpPr>
        <p:spPr>
          <a:xfrm>
            <a:off x="92533" y="4748281"/>
            <a:ext cx="2488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Trebuchet MS" panose="020B0603020202020204" pitchFamily="34" charset="0"/>
              </a:rPr>
              <a:t>The best games are in the Vault</a:t>
            </a:r>
            <a:endParaRPr lang="pt-PT" sz="200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2856087-AE09-4E42-99B5-83FA18D79809}"/>
              </a:ext>
            </a:extLst>
          </p:cNvPr>
          <p:cNvSpPr/>
          <p:nvPr/>
        </p:nvSpPr>
        <p:spPr>
          <a:xfrm>
            <a:off x="-6" y="5725016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bg1"/>
                </a:solidFill>
              </a:rPr>
              <a:t>Contacts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9E42079-4391-4655-A864-32870E76D4AD}"/>
              </a:ext>
            </a:extLst>
          </p:cNvPr>
          <p:cNvSpPr/>
          <p:nvPr/>
        </p:nvSpPr>
        <p:spPr>
          <a:xfrm>
            <a:off x="0" y="6292391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bg1"/>
                </a:solidFill>
              </a:rPr>
              <a:t>Logout</a:t>
            </a:r>
            <a:endParaRPr lang="pt-PT">
              <a:solidFill>
                <a:schemeClr val="bg1"/>
              </a:solidFill>
            </a:endParaRPr>
          </a:p>
        </p:txBody>
      </p:sp>
      <p:pic>
        <p:nvPicPr>
          <p:cNvPr id="3" name="Imagem 2" descr="Uma imagem com pente&#10;&#10;Descrição gerada automaticamente">
            <a:extLst>
              <a:ext uri="{FF2B5EF4-FFF2-40B4-BE49-F238E27FC236}">
                <a16:creationId xmlns:a16="http://schemas.microsoft.com/office/drawing/2014/main" id="{7065E5BF-0FD9-4870-96A1-C874A42FA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1" y="2243894"/>
            <a:ext cx="337545" cy="3375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2125F9-681F-40B0-B333-B02A82390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6" y="1700317"/>
            <a:ext cx="244187" cy="293483"/>
          </a:xfrm>
          <a:prstGeom prst="rect">
            <a:avLst/>
          </a:prstGeom>
        </p:spPr>
      </p:pic>
      <p:pic>
        <p:nvPicPr>
          <p:cNvPr id="21" name="Imagem 20" descr="Uma imagem com roda&#10;&#10;Descrição gerada automaticamente">
            <a:extLst>
              <a:ext uri="{FF2B5EF4-FFF2-40B4-BE49-F238E27FC236}">
                <a16:creationId xmlns:a16="http://schemas.microsoft.com/office/drawing/2014/main" id="{2857C45C-2927-4A2C-9591-8F1701A2D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9" y="2822534"/>
            <a:ext cx="266700" cy="30042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244784F-1EA5-4D83-B51C-EB305E530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8" y="3925537"/>
            <a:ext cx="301698" cy="301698"/>
          </a:xfrm>
          <a:prstGeom prst="rect">
            <a:avLst/>
          </a:prstGeom>
        </p:spPr>
      </p:pic>
      <p:pic>
        <p:nvPicPr>
          <p:cNvPr id="25" name="Imagem 24" descr="Uma imagem com roda, desenho&#10;&#10;Descrição gerada automaticamente">
            <a:extLst>
              <a:ext uri="{FF2B5EF4-FFF2-40B4-BE49-F238E27FC236}">
                <a16:creationId xmlns:a16="http://schemas.microsoft.com/office/drawing/2014/main" id="{329272A9-F02D-47FB-B407-6595432D9A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6" y="5882838"/>
            <a:ext cx="249963" cy="249963"/>
          </a:xfrm>
          <a:prstGeom prst="rect">
            <a:avLst/>
          </a:prstGeom>
        </p:spPr>
      </p:pic>
      <p:pic>
        <p:nvPicPr>
          <p:cNvPr id="27" name="Imagem 26" descr="Uma imagem com desenho&#10;&#10;Descrição gerada automaticamente">
            <a:extLst>
              <a:ext uri="{FF2B5EF4-FFF2-40B4-BE49-F238E27FC236}">
                <a16:creationId xmlns:a16="http://schemas.microsoft.com/office/drawing/2014/main" id="{AD18C0EA-D8A0-46BE-936E-E1A6549469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6474587"/>
            <a:ext cx="245911" cy="245911"/>
          </a:xfrm>
          <a:prstGeom prst="rect">
            <a:avLst/>
          </a:prstGeom>
        </p:spPr>
      </p:pic>
      <p:pic>
        <p:nvPicPr>
          <p:cNvPr id="33" name="Imagem 32" descr="Uma imagem com desenho&#10;&#10;Descrição gerada automaticamente">
            <a:extLst>
              <a:ext uri="{FF2B5EF4-FFF2-40B4-BE49-F238E27FC236}">
                <a16:creationId xmlns:a16="http://schemas.microsoft.com/office/drawing/2014/main" id="{4D6C2FCD-D4A9-45F4-A38A-9230D03C54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" y="3391532"/>
            <a:ext cx="292695" cy="29269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2FAD806-662C-49B1-815F-9F737CD4B4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818" y="6058585"/>
            <a:ext cx="619211" cy="60968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5B67DD8-5ED2-402A-BEAC-FC35034A54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217" y="50800"/>
            <a:ext cx="2011319" cy="9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1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22848" y="255371"/>
            <a:ext cx="330772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3000" b="1" err="1">
                <a:solidFill>
                  <a:srgbClr val="444342"/>
                </a:solidFill>
                <a:latin typeface="Trebuchet MS" panose="020B0603020202020204" pitchFamily="34" charset="0"/>
                <a:cs typeface="Arial" pitchFamily="34" charset="0"/>
              </a:rPr>
              <a:t>Introdução</a:t>
            </a:r>
            <a:endParaRPr lang="ko-KR" altLang="en-US" sz="3000" b="1" u="sng">
              <a:solidFill>
                <a:srgbClr val="444342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14468" y="809369"/>
            <a:ext cx="51132" cy="6048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5638" y="1596213"/>
            <a:ext cx="57606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powerpoint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como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objectivo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apresentar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o mockup e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arquitectura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inicial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website, para 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âmbito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unidade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curricular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Sistemas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Informação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Empresariais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.</a:t>
            </a:r>
          </a:p>
          <a:p>
            <a:pPr defTabSz="1219170" latinLnBrk="1"/>
            <a:endParaRPr lang="en-US" altLang="ko-KR" sz="1600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  <a:p>
            <a:pPr defTabSz="1219170" latinLnBrk="1"/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Inicialmente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irá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ser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mostrado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Arquitectura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desde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diagrama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geral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utilização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à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hirerarquia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das pastas,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desta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forma é dado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conhecer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o que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estará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por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detrás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que 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utilizador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consegue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visualizar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.</a:t>
            </a:r>
          </a:p>
          <a:p>
            <a:pPr defTabSz="1219170" latinLnBrk="1"/>
            <a:endParaRPr lang="en-US" altLang="ko-KR" sz="1600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  <a:p>
            <a:pPr defTabSz="1219170" latinLnBrk="1"/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O Mockup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inicial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realizado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papel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mais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tarde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transformado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formato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digital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através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das “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Formas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”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existentes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no PowerPoint,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possibilita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fornecer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um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aspeto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visual do que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pode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ser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esperado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pelo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futuro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utilizador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.</a:t>
            </a:r>
          </a:p>
          <a:p>
            <a:pPr defTabSz="1219170" latinLnBrk="1"/>
            <a:endParaRPr lang="en-US" altLang="ko-KR" sz="1600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  <a:p>
            <a:pPr defTabSz="1219170" latinLnBrk="1"/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Com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aprensentação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esperamos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dar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conhecer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forma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geral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e simples,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nossa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ideia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geral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para o website.</a:t>
            </a:r>
          </a:p>
        </p:txBody>
      </p:sp>
    </p:spTree>
    <p:extLst>
      <p:ext uri="{BB962C8B-B14F-4D97-AF65-F5344CB8AC3E}">
        <p14:creationId xmlns:p14="http://schemas.microsoft.com/office/powerpoint/2010/main" val="4208571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182115-B038-452B-8B1A-36CE0EA7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"/>
            <a:ext cx="12192000" cy="685799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9B44A79-587D-4A47-A3AA-C75BEA02F4FE}"/>
              </a:ext>
            </a:extLst>
          </p:cNvPr>
          <p:cNvSpPr/>
          <p:nvPr/>
        </p:nvSpPr>
        <p:spPr>
          <a:xfrm>
            <a:off x="0" y="1"/>
            <a:ext cx="12192000" cy="919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665F40-149B-416A-8BDF-091C941C907C}"/>
              </a:ext>
            </a:extLst>
          </p:cNvPr>
          <p:cNvSpPr/>
          <p:nvPr/>
        </p:nvSpPr>
        <p:spPr>
          <a:xfrm>
            <a:off x="10454640" y="2"/>
            <a:ext cx="1737360" cy="9198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0AA51A-AACD-4D4F-8C5C-01FF6B8150B9}"/>
              </a:ext>
            </a:extLst>
          </p:cNvPr>
          <p:cNvSpPr txBox="1"/>
          <p:nvPr/>
        </p:nvSpPr>
        <p:spPr>
          <a:xfrm>
            <a:off x="10566400" y="30480"/>
            <a:ext cx="260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User</a:t>
            </a:r>
            <a:r>
              <a: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: </a:t>
            </a:r>
            <a:r>
              <a:rPr kumimoji="0" lang="pt-P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client</a:t>
            </a: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963790-0FF4-4822-8816-BCC8A600CBE4}"/>
              </a:ext>
            </a:extLst>
          </p:cNvPr>
          <p:cNvSpPr txBox="1"/>
          <p:nvPr/>
        </p:nvSpPr>
        <p:spPr>
          <a:xfrm>
            <a:off x="10566399" y="381868"/>
            <a:ext cx="1471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Balance: 0,00€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0757DA-517E-4E49-985E-4BCCDEE49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818" y="6092737"/>
            <a:ext cx="619211" cy="60968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C57641D-C6F6-4DDE-99C7-61217CC825BA}"/>
              </a:ext>
            </a:extLst>
          </p:cNvPr>
          <p:cNvSpPr/>
          <p:nvPr/>
        </p:nvSpPr>
        <p:spPr>
          <a:xfrm>
            <a:off x="952247" y="1006030"/>
            <a:ext cx="4502553" cy="5656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tx1"/>
                </a:solidFill>
                <a:latin typeface="Trebuchet MS" panose="020B0603020202020204" pitchFamily="34" charset="0"/>
              </a:rPr>
              <a:t>Search</a:t>
            </a:r>
            <a:endParaRPr lang="pt-PT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C7E6E03-8E7A-4491-99CE-28DA5336D898}"/>
              </a:ext>
            </a:extLst>
          </p:cNvPr>
          <p:cNvGrpSpPr/>
          <p:nvPr/>
        </p:nvGrpSpPr>
        <p:grpSpPr>
          <a:xfrm>
            <a:off x="6420932" y="1000831"/>
            <a:ext cx="1599268" cy="565609"/>
            <a:chOff x="7074832" y="1409688"/>
            <a:chExt cx="1599268" cy="565609"/>
          </a:xfrm>
          <a:solidFill>
            <a:schemeClr val="accent5">
              <a:lumMod val="75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BDD6710-5B2A-41CE-9213-BAD308B74B69}"/>
                </a:ext>
              </a:extLst>
            </p:cNvPr>
            <p:cNvSpPr/>
            <p:nvPr/>
          </p:nvSpPr>
          <p:spPr>
            <a:xfrm>
              <a:off x="7074832" y="1409688"/>
              <a:ext cx="1599268" cy="5656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err="1">
                  <a:latin typeface="Trebuchet MS" panose="020B0603020202020204" pitchFamily="34" charset="0"/>
                </a:rPr>
                <a:t>Category</a:t>
              </a:r>
              <a:endParaRPr lang="pt-PT" sz="2000">
                <a:latin typeface="Trebuchet MS" panose="020B0603020202020204" pitchFamily="34" charset="0"/>
              </a:endParaRPr>
            </a:p>
          </p:txBody>
        </p:sp>
        <p:sp>
          <p:nvSpPr>
            <p:cNvPr id="3" name="Fluxograma: Intercalar 2">
              <a:extLst>
                <a:ext uri="{FF2B5EF4-FFF2-40B4-BE49-F238E27FC236}">
                  <a16:creationId xmlns:a16="http://schemas.microsoft.com/office/drawing/2014/main" id="{140E19AD-B4B2-42F7-B2B3-2C020C270DE3}"/>
                </a:ext>
              </a:extLst>
            </p:cNvPr>
            <p:cNvSpPr/>
            <p:nvPr/>
          </p:nvSpPr>
          <p:spPr>
            <a:xfrm>
              <a:off x="8486892" y="1651000"/>
              <a:ext cx="150896" cy="130749"/>
            </a:xfrm>
            <a:prstGeom prst="flowChartMerg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4FD9580-8C13-4F30-A71E-1A786F25CB15}"/>
              </a:ext>
            </a:extLst>
          </p:cNvPr>
          <p:cNvGrpSpPr/>
          <p:nvPr/>
        </p:nvGrpSpPr>
        <p:grpSpPr>
          <a:xfrm>
            <a:off x="5435925" y="1006029"/>
            <a:ext cx="614982" cy="565609"/>
            <a:chOff x="5708825" y="1409688"/>
            <a:chExt cx="614982" cy="565609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9FE24812-AF5B-4B1E-8737-E9D21896C4FD}"/>
                </a:ext>
              </a:extLst>
            </p:cNvPr>
            <p:cNvSpPr/>
            <p:nvPr/>
          </p:nvSpPr>
          <p:spPr>
            <a:xfrm>
              <a:off x="5708825" y="1409688"/>
              <a:ext cx="614982" cy="5656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4" name="Imagem 13" descr="Uma imagem com desenho&#10;&#10;Descrição gerada automaticamente">
              <a:extLst>
                <a:ext uri="{FF2B5EF4-FFF2-40B4-BE49-F238E27FC236}">
                  <a16:creationId xmlns:a16="http://schemas.microsoft.com/office/drawing/2014/main" id="{62042739-17BB-42F9-BDF2-41493CAC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902" y="1446396"/>
              <a:ext cx="523702" cy="523702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3D08BFB-61FA-450B-881E-DC8003593929}"/>
              </a:ext>
            </a:extLst>
          </p:cNvPr>
          <p:cNvGrpSpPr/>
          <p:nvPr/>
        </p:nvGrpSpPr>
        <p:grpSpPr>
          <a:xfrm>
            <a:off x="8214061" y="1000830"/>
            <a:ext cx="1724417" cy="565609"/>
            <a:chOff x="7074832" y="1409688"/>
            <a:chExt cx="1599268" cy="565609"/>
          </a:xfrm>
          <a:solidFill>
            <a:schemeClr val="accent5">
              <a:lumMod val="75000"/>
            </a:schemeClr>
          </a:solidFill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59B2E50-6FC6-4204-ACB0-A51554EE6EC4}"/>
                </a:ext>
              </a:extLst>
            </p:cNvPr>
            <p:cNvSpPr/>
            <p:nvPr/>
          </p:nvSpPr>
          <p:spPr>
            <a:xfrm>
              <a:off x="7074832" y="1409688"/>
              <a:ext cx="1599268" cy="5656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err="1">
                  <a:latin typeface="Trebuchet MS" panose="020B0603020202020204" pitchFamily="34" charset="0"/>
                </a:rPr>
                <a:t>Developer</a:t>
              </a:r>
              <a:endParaRPr lang="pt-PT" sz="2000">
                <a:latin typeface="Trebuchet MS" panose="020B0603020202020204" pitchFamily="34" charset="0"/>
              </a:endParaRPr>
            </a:p>
          </p:txBody>
        </p:sp>
        <p:sp>
          <p:nvSpPr>
            <p:cNvPr id="20" name="Fluxograma: Intercalar 19">
              <a:extLst>
                <a:ext uri="{FF2B5EF4-FFF2-40B4-BE49-F238E27FC236}">
                  <a16:creationId xmlns:a16="http://schemas.microsoft.com/office/drawing/2014/main" id="{32CE0528-1743-4128-92DB-535B9FFBFCA3}"/>
                </a:ext>
              </a:extLst>
            </p:cNvPr>
            <p:cNvSpPr/>
            <p:nvPr/>
          </p:nvSpPr>
          <p:spPr>
            <a:xfrm>
              <a:off x="8486892" y="1651000"/>
              <a:ext cx="150896" cy="130749"/>
            </a:xfrm>
            <a:prstGeom prst="flowChartMerg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F0E1EC1-310F-49A8-98AA-52F561A36866}"/>
              </a:ext>
            </a:extLst>
          </p:cNvPr>
          <p:cNvGrpSpPr/>
          <p:nvPr/>
        </p:nvGrpSpPr>
        <p:grpSpPr>
          <a:xfrm>
            <a:off x="10129155" y="1000830"/>
            <a:ext cx="1599268" cy="565609"/>
            <a:chOff x="7074832" y="1409688"/>
            <a:chExt cx="1599268" cy="565609"/>
          </a:xfrm>
          <a:solidFill>
            <a:schemeClr val="accent5">
              <a:lumMod val="75000"/>
            </a:schemeClr>
          </a:solidFill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2735126-0CDA-475C-B546-FC7DE139F013}"/>
                </a:ext>
              </a:extLst>
            </p:cNvPr>
            <p:cNvSpPr/>
            <p:nvPr/>
          </p:nvSpPr>
          <p:spPr>
            <a:xfrm>
              <a:off x="7074832" y="1409688"/>
              <a:ext cx="1599268" cy="5656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err="1">
                  <a:latin typeface="Trebuchet MS" panose="020B0603020202020204" pitchFamily="34" charset="0"/>
                </a:rPr>
                <a:t>Order</a:t>
              </a:r>
              <a:r>
                <a:rPr lang="pt-PT" sz="2000">
                  <a:latin typeface="Trebuchet MS" panose="020B0603020202020204" pitchFamily="34" charset="0"/>
                </a:rPr>
                <a:t> </a:t>
              </a:r>
              <a:r>
                <a:rPr lang="pt-PT" sz="2000" err="1">
                  <a:latin typeface="Trebuchet MS" panose="020B0603020202020204" pitchFamily="34" charset="0"/>
                </a:rPr>
                <a:t>by</a:t>
              </a:r>
              <a:endParaRPr lang="pt-PT" sz="2000">
                <a:latin typeface="Trebuchet MS" panose="020B0603020202020204" pitchFamily="34" charset="0"/>
              </a:endParaRPr>
            </a:p>
          </p:txBody>
        </p:sp>
        <p:sp>
          <p:nvSpPr>
            <p:cNvPr id="23" name="Fluxograma: Intercalar 22">
              <a:extLst>
                <a:ext uri="{FF2B5EF4-FFF2-40B4-BE49-F238E27FC236}">
                  <a16:creationId xmlns:a16="http://schemas.microsoft.com/office/drawing/2014/main" id="{7A384018-7400-40CA-AE4B-2A0E65646E69}"/>
                </a:ext>
              </a:extLst>
            </p:cNvPr>
            <p:cNvSpPr/>
            <p:nvPr/>
          </p:nvSpPr>
          <p:spPr>
            <a:xfrm>
              <a:off x="8486892" y="1651000"/>
              <a:ext cx="150896" cy="130749"/>
            </a:xfrm>
            <a:prstGeom prst="flowChartMerg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C3CF8F0C-5762-4666-90F8-9955A40C7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30" y="2203605"/>
            <a:ext cx="2450044" cy="3047318"/>
          </a:xfrm>
          <a:prstGeom prst="rect">
            <a:avLst/>
          </a:prstGeom>
        </p:spPr>
      </p:pic>
      <p:pic>
        <p:nvPicPr>
          <p:cNvPr id="28" name="Imagem 27" descr="Uma imagem com texto, símbolo, exterior, edifício&#10;&#10;Descrição gerada automaticamente">
            <a:extLst>
              <a:ext uri="{FF2B5EF4-FFF2-40B4-BE49-F238E27FC236}">
                <a16:creationId xmlns:a16="http://schemas.microsoft.com/office/drawing/2014/main" id="{6F35ED30-9AB2-433D-A6F3-04FA79D20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77" y="2237369"/>
            <a:ext cx="2460823" cy="3047318"/>
          </a:xfrm>
          <a:prstGeom prst="rect">
            <a:avLst/>
          </a:prstGeom>
        </p:spPr>
      </p:pic>
      <p:pic>
        <p:nvPicPr>
          <p:cNvPr id="32" name="Imagem 31" descr="Uma imagem com texto, livro&#10;&#10;Descrição gerada automaticamente">
            <a:extLst>
              <a:ext uri="{FF2B5EF4-FFF2-40B4-BE49-F238E27FC236}">
                <a16:creationId xmlns:a16="http://schemas.microsoft.com/office/drawing/2014/main" id="{5BD717BF-68DD-4EA1-9787-31DC63241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742" y="2203605"/>
            <a:ext cx="2647782" cy="3012338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37DDB1B-609D-44E3-9B08-4F48CC287D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3016" y="2203605"/>
            <a:ext cx="2647782" cy="3047318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A9C7AF04-8CEA-4D4B-BC40-8AD777D2589C}"/>
              </a:ext>
            </a:extLst>
          </p:cNvPr>
          <p:cNvSpPr/>
          <p:nvPr/>
        </p:nvSpPr>
        <p:spPr>
          <a:xfrm>
            <a:off x="1237185" y="5317280"/>
            <a:ext cx="1192334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latin typeface="Trebuchet MS" panose="020B0603020202020204" pitchFamily="34" charset="0"/>
              </a:rPr>
              <a:t>13,99€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26EE3798-7E6A-41A3-AA93-DDB5A5732854}"/>
              </a:ext>
            </a:extLst>
          </p:cNvPr>
          <p:cNvSpPr/>
          <p:nvPr/>
        </p:nvSpPr>
        <p:spPr>
          <a:xfrm>
            <a:off x="4825885" y="6238335"/>
            <a:ext cx="2450044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latin typeface="Trebuchet MS" panose="020B0603020202020204" pitchFamily="34" charset="0"/>
              </a:rPr>
              <a:t>Show more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24B4F03-62EA-41C4-875E-2F4804E40DDD}"/>
              </a:ext>
            </a:extLst>
          </p:cNvPr>
          <p:cNvSpPr/>
          <p:nvPr/>
        </p:nvSpPr>
        <p:spPr>
          <a:xfrm>
            <a:off x="4098521" y="5418203"/>
            <a:ext cx="1192334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latin typeface="Trebuchet MS" panose="020B0603020202020204" pitchFamily="34" charset="0"/>
              </a:rPr>
              <a:t>13,99€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5FE8D07-CADF-4A08-AFD1-8858A5402573}"/>
              </a:ext>
            </a:extLst>
          </p:cNvPr>
          <p:cNvSpPr/>
          <p:nvPr/>
        </p:nvSpPr>
        <p:spPr>
          <a:xfrm>
            <a:off x="6959857" y="5333052"/>
            <a:ext cx="1192334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latin typeface="Trebuchet MS" panose="020B0603020202020204" pitchFamily="34" charset="0"/>
              </a:rPr>
              <a:t>13,99€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AC258648-E647-4D97-8CA3-BE449B9CE1BA}"/>
              </a:ext>
            </a:extLst>
          </p:cNvPr>
          <p:cNvSpPr/>
          <p:nvPr/>
        </p:nvSpPr>
        <p:spPr>
          <a:xfrm>
            <a:off x="9817972" y="5329928"/>
            <a:ext cx="1192334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latin typeface="Trebuchet MS" panose="020B0603020202020204" pitchFamily="34" charset="0"/>
              </a:rPr>
              <a:t>13,99€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CBD46C0-7F11-4889-B424-965D32E8375C}"/>
              </a:ext>
            </a:extLst>
          </p:cNvPr>
          <p:cNvSpPr/>
          <p:nvPr/>
        </p:nvSpPr>
        <p:spPr>
          <a:xfrm>
            <a:off x="608330" y="1965239"/>
            <a:ext cx="1733138" cy="22474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1º bestseller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1B5B02EE-8558-4345-87A5-A9E40C5B8097}"/>
              </a:ext>
            </a:extLst>
          </p:cNvPr>
          <p:cNvSpPr/>
          <p:nvPr/>
        </p:nvSpPr>
        <p:spPr>
          <a:xfrm>
            <a:off x="3464277" y="1993375"/>
            <a:ext cx="1733138" cy="224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2º bestseller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D50C3D3-2F7C-4094-8FC9-EE7DF27D2BE8}"/>
              </a:ext>
            </a:extLst>
          </p:cNvPr>
          <p:cNvSpPr/>
          <p:nvPr/>
        </p:nvSpPr>
        <p:spPr>
          <a:xfrm>
            <a:off x="6278886" y="1975908"/>
            <a:ext cx="1733138" cy="224748"/>
          </a:xfrm>
          <a:prstGeom prst="rect">
            <a:avLst/>
          </a:prstGeom>
          <a:solidFill>
            <a:srgbClr val="9758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3º bestseller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D2B81A02-3FBA-44CB-869C-6B7B0002D5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217" y="50800"/>
            <a:ext cx="2011319" cy="9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49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182115-B038-452B-8B1A-36CE0EA7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27" y="32840"/>
            <a:ext cx="12192000" cy="685799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9B44A79-587D-4A47-A3AA-C75BEA02F4FE}"/>
              </a:ext>
            </a:extLst>
          </p:cNvPr>
          <p:cNvSpPr/>
          <p:nvPr/>
        </p:nvSpPr>
        <p:spPr>
          <a:xfrm>
            <a:off x="0" y="1"/>
            <a:ext cx="12192000" cy="919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665F40-149B-416A-8BDF-091C941C907C}"/>
              </a:ext>
            </a:extLst>
          </p:cNvPr>
          <p:cNvSpPr/>
          <p:nvPr/>
        </p:nvSpPr>
        <p:spPr>
          <a:xfrm>
            <a:off x="10454640" y="2"/>
            <a:ext cx="1737360" cy="9198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0AA51A-AACD-4D4F-8C5C-01FF6B8150B9}"/>
              </a:ext>
            </a:extLst>
          </p:cNvPr>
          <p:cNvSpPr txBox="1"/>
          <p:nvPr/>
        </p:nvSpPr>
        <p:spPr>
          <a:xfrm>
            <a:off x="10566400" y="30480"/>
            <a:ext cx="260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User</a:t>
            </a:r>
            <a:r>
              <a: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: </a:t>
            </a:r>
            <a:r>
              <a:rPr kumimoji="0" lang="pt-P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client</a:t>
            </a: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963790-0FF4-4822-8816-BCC8A600CBE4}"/>
              </a:ext>
            </a:extLst>
          </p:cNvPr>
          <p:cNvSpPr txBox="1"/>
          <p:nvPr/>
        </p:nvSpPr>
        <p:spPr>
          <a:xfrm>
            <a:off x="10566399" y="381868"/>
            <a:ext cx="1471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Balance: 0,00€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0757DA-517E-4E49-985E-4BCCDEE49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818" y="6092737"/>
            <a:ext cx="619211" cy="60968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2C06B34-0038-417D-B767-10BA043CF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462" y="1283505"/>
            <a:ext cx="2450044" cy="304731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1232FC5-E707-44A2-A01E-5ADEA39BD95A}"/>
              </a:ext>
            </a:extLst>
          </p:cNvPr>
          <p:cNvSpPr txBox="1"/>
          <p:nvPr/>
        </p:nvSpPr>
        <p:spPr>
          <a:xfrm>
            <a:off x="5475195" y="3233313"/>
            <a:ext cx="7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Tags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3D7E2D6-A015-4D59-8703-DE535E7A2218}"/>
              </a:ext>
            </a:extLst>
          </p:cNvPr>
          <p:cNvSpPr txBox="1"/>
          <p:nvPr/>
        </p:nvSpPr>
        <p:spPr>
          <a:xfrm>
            <a:off x="5448226" y="139159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Game </a:t>
            </a:r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title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D45241A-C249-406E-8E10-7480D8820946}"/>
              </a:ext>
            </a:extLst>
          </p:cNvPr>
          <p:cNvSpPr txBox="1"/>
          <p:nvPr/>
        </p:nvSpPr>
        <p:spPr>
          <a:xfrm>
            <a:off x="5448226" y="176092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Launch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 date: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A4B0597-B5D8-41EC-94B0-C574A27D133A}"/>
              </a:ext>
            </a:extLst>
          </p:cNvPr>
          <p:cNvSpPr/>
          <p:nvPr/>
        </p:nvSpPr>
        <p:spPr>
          <a:xfrm>
            <a:off x="6825526" y="4330823"/>
            <a:ext cx="2564497" cy="47422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>
                <a:latin typeface="Trebuchet MS" panose="020B0603020202020204" pitchFamily="34" charset="0"/>
              </a:rPr>
              <a:t>Add</a:t>
            </a:r>
            <a:r>
              <a:rPr lang="pt-PT" sz="1600">
                <a:latin typeface="Trebuchet MS" panose="020B0603020202020204" pitchFamily="34" charset="0"/>
              </a:rPr>
              <a:t> to </a:t>
            </a:r>
            <a:r>
              <a:rPr lang="pt-PT" sz="1600" err="1">
                <a:latin typeface="Trebuchet MS" panose="020B0603020202020204" pitchFamily="34" charset="0"/>
              </a:rPr>
              <a:t>cart</a:t>
            </a:r>
            <a:endParaRPr lang="pt-PT" sz="1600">
              <a:latin typeface="Trebuchet MS" panose="020B06030202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FE482BD-C353-432E-90EA-458FEA42EB76}"/>
              </a:ext>
            </a:extLst>
          </p:cNvPr>
          <p:cNvSpPr txBox="1"/>
          <p:nvPr/>
        </p:nvSpPr>
        <p:spPr>
          <a:xfrm>
            <a:off x="5448226" y="221611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Plantform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E0EA8C3-485F-45D2-BDF7-CE677F232902}"/>
              </a:ext>
            </a:extLst>
          </p:cNvPr>
          <p:cNvSpPr txBox="1"/>
          <p:nvPr/>
        </p:nvSpPr>
        <p:spPr>
          <a:xfrm>
            <a:off x="5448226" y="2928551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Game </a:t>
            </a:r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Description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D12625A-446A-4FAF-9322-6884C0FA279A}"/>
              </a:ext>
            </a:extLst>
          </p:cNvPr>
          <p:cNvSpPr txBox="1"/>
          <p:nvPr/>
        </p:nvSpPr>
        <p:spPr>
          <a:xfrm>
            <a:off x="5461215" y="254592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Developer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pic>
        <p:nvPicPr>
          <p:cNvPr id="30" name="Imagem 29" descr="Uma imagem com texto, símbolo, exterior, edifício&#10;&#10;Descrição gerada automaticamente">
            <a:extLst>
              <a:ext uri="{FF2B5EF4-FFF2-40B4-BE49-F238E27FC236}">
                <a16:creationId xmlns:a16="http://schemas.microsoft.com/office/drawing/2014/main" id="{1CE71F1A-58FA-4139-B589-74C4BA2CE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38" y="4870250"/>
            <a:ext cx="1182720" cy="1464601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ED79EA43-37A9-4F43-BF51-4BCC268306D8}"/>
              </a:ext>
            </a:extLst>
          </p:cNvPr>
          <p:cNvSpPr/>
          <p:nvPr/>
        </p:nvSpPr>
        <p:spPr>
          <a:xfrm>
            <a:off x="1636117" y="6373259"/>
            <a:ext cx="698562" cy="409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>
                <a:latin typeface="Trebuchet MS" panose="020B0603020202020204" pitchFamily="34" charset="0"/>
              </a:rPr>
              <a:t>13,99€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2E7F9346-5EE8-4A1C-9A1B-13986A00B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8076" y="4922826"/>
            <a:ext cx="1182720" cy="1359448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54BDD21-0C7C-438E-94D1-754CD7C50F14}"/>
              </a:ext>
            </a:extLst>
          </p:cNvPr>
          <p:cNvSpPr/>
          <p:nvPr/>
        </p:nvSpPr>
        <p:spPr>
          <a:xfrm>
            <a:off x="3030155" y="6373259"/>
            <a:ext cx="698562" cy="409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>
                <a:latin typeface="Trebuchet MS" panose="020B0603020202020204" pitchFamily="34" charset="0"/>
              </a:rPr>
              <a:t>13,99€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053FE1A-47A6-44AD-BE55-03A8B2F90D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4206" y="4928073"/>
            <a:ext cx="1182720" cy="1348955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1A1C164E-CA50-40C0-B192-F1DE97033F28}"/>
              </a:ext>
            </a:extLst>
          </p:cNvPr>
          <p:cNvSpPr/>
          <p:nvPr/>
        </p:nvSpPr>
        <p:spPr>
          <a:xfrm>
            <a:off x="4446285" y="6373259"/>
            <a:ext cx="698562" cy="409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>
                <a:latin typeface="Trebuchet MS" panose="020B0603020202020204" pitchFamily="34" charset="0"/>
              </a:rPr>
              <a:t>13,99€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DB99AB-9865-413C-BA6F-7598D9EECC3C}"/>
              </a:ext>
            </a:extLst>
          </p:cNvPr>
          <p:cNvSpPr txBox="1"/>
          <p:nvPr/>
        </p:nvSpPr>
        <p:spPr>
          <a:xfrm>
            <a:off x="178667" y="444688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Suggestions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B48DD845-7782-46C4-AFCC-06E78E0F01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217" y="50800"/>
            <a:ext cx="2011319" cy="9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08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79119" y="6009057"/>
            <a:ext cx="330772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err="1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rebuchet MS" panose="020B0603020202020204" pitchFamily="34" charset="0"/>
                <a:cs typeface="Arial" pitchFamily="34" charset="0"/>
              </a:rPr>
              <a:t>Conclusão</a:t>
            </a:r>
            <a:endParaRPr kumimoji="0" lang="ko-KR" altLang="en-US" sz="3000" b="1" i="0" u="sng" strike="noStrike" kern="1200" cap="none" spc="0" normalizeH="0" baseline="0" noProof="0">
              <a:ln>
                <a:noFill/>
              </a:ln>
              <a:solidFill>
                <a:srgbClr val="444342"/>
              </a:solidFill>
              <a:effectLst/>
              <a:uLnTx/>
              <a:uFillTx/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7413" y="-39574"/>
            <a:ext cx="51132" cy="6048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5638" y="1596213"/>
            <a:ext cx="57606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9170" latinLnBrk="1">
              <a:defRPr/>
            </a:pP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Desejamos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que com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apresentação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tenhamos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conseguido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mostrar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arquitectura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nosso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website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permitindo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assim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uma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melhor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compreensão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seu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desenvolvimento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.</a:t>
            </a:r>
          </a:p>
          <a:p>
            <a:pPr lvl="0" defTabSz="1219170" latinLnBrk="1"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cs typeface="Arial" pitchFamily="34" charset="0"/>
            </a:endParaRPr>
          </a:p>
          <a:p>
            <a:pPr lvl="0" defTabSz="1219170" latinLnBrk="1"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cs typeface="Arial" pitchFamily="34" charset="0"/>
              </a:rPr>
              <a:t>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processo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estruturação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website, no qual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apresentação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se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baseia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permitio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nos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ter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uma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primeira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experiencia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no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desenvolvimento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um website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baseado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PHP,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possuindo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por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isso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geração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dinámica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páginas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web 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baseadas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dados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colocados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na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base de dados,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diferenciando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se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assim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primeiro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trabalho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unidade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curricular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Sistemas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Informação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Empresariais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, que se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baseava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paginas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web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estáticas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.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13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80043" y="2756925"/>
            <a:ext cx="4224469" cy="1344149"/>
          </a:xfrm>
        </p:spPr>
        <p:txBody>
          <a:bodyPr/>
          <a:lstStyle/>
          <a:p>
            <a:r>
              <a:rPr lang="pt-PT" altLang="ko-KR" sz="5400" err="1">
                <a:latin typeface="Trebuchet MS" panose="020B0603020202020204" pitchFamily="34" charset="0"/>
              </a:rPr>
              <a:t>Arquitectura</a:t>
            </a:r>
            <a:endParaRPr lang="pt-PT" altLang="ko-KR" sz="54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78825"/>
            <a:ext cx="12192000" cy="768085"/>
          </a:xfrm>
        </p:spPr>
        <p:txBody>
          <a:bodyPr/>
          <a:lstStyle/>
          <a:p>
            <a:r>
              <a:rPr lang="en-US" altLang="ko-KR" err="1">
                <a:latin typeface="Trebuchet MS" panose="020B0603020202020204" pitchFamily="34" charset="0"/>
              </a:rPr>
              <a:t>Diagrama</a:t>
            </a:r>
            <a:r>
              <a:rPr lang="en-US" altLang="ko-KR">
                <a:latin typeface="Trebuchet MS" panose="020B0603020202020204" pitchFamily="34" charset="0"/>
              </a:rPr>
              <a:t> </a:t>
            </a:r>
            <a:r>
              <a:rPr lang="en-US" altLang="ko-KR" err="1">
                <a:latin typeface="Trebuchet MS" panose="020B0603020202020204" pitchFamily="34" charset="0"/>
              </a:rPr>
              <a:t>Geral</a:t>
            </a:r>
            <a:r>
              <a:rPr lang="en-US" altLang="ko-KR">
                <a:latin typeface="Trebuchet MS" panose="020B0603020202020204" pitchFamily="34" charset="0"/>
              </a:rPr>
              <a:t> de </a:t>
            </a:r>
            <a:r>
              <a:rPr lang="en-US" altLang="ko-KR" err="1">
                <a:latin typeface="Trebuchet MS" panose="020B0603020202020204" pitchFamily="34" charset="0"/>
              </a:rPr>
              <a:t>Utilização</a:t>
            </a:r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4" name="Imagem 13" descr="Uma imagem com relógio, sentado, jogador&#10;&#10;Descrição gerada automaticamente">
            <a:extLst>
              <a:ext uri="{FF2B5EF4-FFF2-40B4-BE49-F238E27FC236}">
                <a16:creationId xmlns:a16="http://schemas.microsoft.com/office/drawing/2014/main" id="{2AFC902A-6B9D-4CC1-B285-B85844652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519237"/>
            <a:ext cx="110871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3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err="1">
                <a:latin typeface="Trebuchet MS" panose="020B0603020202020204" pitchFamily="34" charset="0"/>
              </a:rPr>
              <a:t>Modelo</a:t>
            </a:r>
            <a:r>
              <a:rPr lang="en-US" altLang="ko-KR">
                <a:latin typeface="Trebuchet MS" panose="020B0603020202020204" pitchFamily="34" charset="0"/>
              </a:rPr>
              <a:t> </a:t>
            </a:r>
            <a:r>
              <a:rPr lang="en-US" altLang="ko-KR" err="1">
                <a:latin typeface="Trebuchet MS" panose="020B0603020202020204" pitchFamily="34" charset="0"/>
              </a:rPr>
              <a:t>Relacional</a:t>
            </a:r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Text Placeholder 17"/>
          <p:cNvSpPr txBox="1">
            <a:spLocks/>
          </p:cNvSpPr>
          <p:nvPr/>
        </p:nvSpPr>
        <p:spPr>
          <a:xfrm>
            <a:off x="2377512" y="4700752"/>
            <a:ext cx="2529523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Modelo</a:t>
            </a:r>
            <a:r>
              <a:rPr lang="en-US" sz="1867" b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utilizador</a:t>
            </a:r>
            <a:endParaRPr lang="en-US" sz="1867" b="1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7605612" y="4700752"/>
            <a:ext cx="2101514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Modelo</a:t>
            </a:r>
            <a:r>
              <a:rPr lang="en-US" sz="1867" b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jogo</a:t>
            </a:r>
            <a:endParaRPr lang="en-US" sz="1867" b="1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04C1248-809E-4377-B43C-721389BE7D6A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7483402" y="1951109"/>
            <a:ext cx="2315015" cy="2693050"/>
          </a:xfrm>
        </p:spPr>
      </p:sp>
      <p:sp>
        <p:nvSpPr>
          <p:cNvPr id="31" name="Marcador de Posição da Imagem 30">
            <a:extLst>
              <a:ext uri="{FF2B5EF4-FFF2-40B4-BE49-F238E27FC236}">
                <a16:creationId xmlns:a16="http://schemas.microsoft.com/office/drawing/2014/main" id="{02010494-8437-473B-A2BC-CB8F71677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84874" y="1969539"/>
            <a:ext cx="2314800" cy="2692800"/>
          </a:xfrm>
        </p:spPr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7C01808-430E-4D44-8F47-B595A6B4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694" y="1988344"/>
            <a:ext cx="2278856" cy="26558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093E4FC-FD6F-48B2-9CA7-381EABA3E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321" y="1988344"/>
            <a:ext cx="2255520" cy="26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5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err="1">
                <a:latin typeface="Trebuchet MS" panose="020B0603020202020204" pitchFamily="34" charset="0"/>
              </a:rPr>
              <a:t>Modelo</a:t>
            </a:r>
            <a:r>
              <a:rPr lang="en-US" altLang="ko-KR">
                <a:latin typeface="Trebuchet MS" panose="020B0603020202020204" pitchFamily="34" charset="0"/>
              </a:rPr>
              <a:t> </a:t>
            </a:r>
            <a:r>
              <a:rPr lang="en-US" altLang="ko-KR" err="1">
                <a:latin typeface="Trebuchet MS" panose="020B0603020202020204" pitchFamily="34" charset="0"/>
              </a:rPr>
              <a:t>Relacional</a:t>
            </a:r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Text Placeholder 17"/>
          <p:cNvSpPr txBox="1">
            <a:spLocks/>
          </p:cNvSpPr>
          <p:nvPr/>
        </p:nvSpPr>
        <p:spPr>
          <a:xfrm>
            <a:off x="2535437" y="4730821"/>
            <a:ext cx="2479716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Modelo</a:t>
            </a:r>
            <a:r>
              <a:rPr lang="en-US" sz="1867" b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Produtor</a:t>
            </a:r>
            <a:endParaRPr lang="en-US" sz="1867" b="1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7483234" y="4717761"/>
            <a:ext cx="2479716" cy="303049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Modelo</a:t>
            </a:r>
            <a:r>
              <a:rPr lang="en-US" sz="1867" b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das </a:t>
            </a: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Vendas</a:t>
            </a:r>
            <a:endParaRPr lang="en-US" sz="1867" b="1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04C1248-809E-4377-B43C-721389BE7D6A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7483402" y="1951109"/>
            <a:ext cx="2315015" cy="2693050"/>
          </a:xfrm>
        </p:spPr>
      </p:sp>
      <p:sp>
        <p:nvSpPr>
          <p:cNvPr id="31" name="Marcador de Posição da Imagem 30">
            <a:extLst>
              <a:ext uri="{FF2B5EF4-FFF2-40B4-BE49-F238E27FC236}">
                <a16:creationId xmlns:a16="http://schemas.microsoft.com/office/drawing/2014/main" id="{02010494-8437-473B-A2BC-CB8F71677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701078" y="1844221"/>
            <a:ext cx="1923310" cy="1099004"/>
          </a:xfrm>
        </p:spPr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5F7E47-62B0-4479-87E1-DC0A224D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67" y="3519488"/>
            <a:ext cx="1999186" cy="11763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B33505C-2895-4908-845D-3690D0F2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86" y="3561096"/>
            <a:ext cx="1920213" cy="107556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2068A67-9320-4B91-B8E0-F964ED226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043" y="1865652"/>
            <a:ext cx="1874102" cy="1056421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00BE26A-8822-4DAA-93A1-066D74C07F04}"/>
              </a:ext>
            </a:extLst>
          </p:cNvPr>
          <p:cNvSpPr txBox="1">
            <a:spLocks/>
          </p:cNvSpPr>
          <p:nvPr/>
        </p:nvSpPr>
        <p:spPr>
          <a:xfrm>
            <a:off x="2390004" y="2994143"/>
            <a:ext cx="2479716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Modelo</a:t>
            </a:r>
            <a:r>
              <a:rPr lang="en-US" sz="1867" b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 </a:t>
            </a: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Chave</a:t>
            </a:r>
            <a:endParaRPr lang="en-US" sz="1867" b="1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101DB7-9154-4908-A4C3-8FF329419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403" y="1969294"/>
            <a:ext cx="2296392" cy="26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2E27CA28-D86C-42EA-8A7C-82F40B8B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7" y="2673872"/>
            <a:ext cx="10080080" cy="30446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altLang="ko-KR" sz="4000">
                <a:latin typeface="Trebuchet MS" panose="020B0603020202020204" pitchFamily="34" charset="0"/>
              </a:rPr>
              <a:t>Exemplo de uma interação entre uma pagina e ação</a:t>
            </a:r>
            <a:endParaRPr lang="ko-KR" altLang="en-US" sz="400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7286" y="1139483"/>
            <a:ext cx="11732455" cy="537385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C49D036-52E3-4FD3-93C4-5629D0B130DA}"/>
              </a:ext>
            </a:extLst>
          </p:cNvPr>
          <p:cNvSpPr txBox="1"/>
          <p:nvPr/>
        </p:nvSpPr>
        <p:spPr>
          <a:xfrm>
            <a:off x="7083706" y="1388303"/>
            <a:ext cx="42016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chemeClr val="bg2"/>
                </a:solidFill>
                <a:latin typeface="Trebuchet MS" panose="020B0603020202020204" pitchFamily="34" charset="0"/>
              </a:rPr>
              <a:t>Nota:  </a:t>
            </a:r>
            <a:r>
              <a:rPr lang="pt-PT" sz="1600">
                <a:solidFill>
                  <a:schemeClr val="bg2"/>
                </a:solidFill>
                <a:latin typeface="Trebuchet MS" panose="020B0603020202020204" pitchFamily="34" charset="0"/>
              </a:rPr>
              <a:t>Após efetuar o login será enviado para uma pagina idêntica à pagina inicial, no entanto esta pagina possuirá um menu de navegação lateral que permitirá ao utilizador navegar para as restantes paginas do website</a:t>
            </a:r>
            <a:endParaRPr lang="pt-PT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997EEED-788F-41B2-A386-0C40291AE986}"/>
              </a:ext>
            </a:extLst>
          </p:cNvPr>
          <p:cNvSpPr txBox="1"/>
          <p:nvPr/>
        </p:nvSpPr>
        <p:spPr>
          <a:xfrm>
            <a:off x="8179837" y="4561198"/>
            <a:ext cx="2708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>
                <a:solidFill>
                  <a:schemeClr val="bg2"/>
                </a:solidFill>
                <a:latin typeface="Trebuchet MS" panose="020B0603020202020204" pitchFamily="34" charset="0"/>
              </a:rPr>
              <a:t>Nota: </a:t>
            </a:r>
            <a:r>
              <a:rPr lang="pt-PT" sz="1600">
                <a:solidFill>
                  <a:schemeClr val="bg2"/>
                </a:solidFill>
                <a:latin typeface="Trebuchet MS" panose="020B0603020202020204" pitchFamily="34" charset="0"/>
              </a:rPr>
              <a:t>dependendo do tipo de credenciais o utilizador as opções no menu de navegação lateral serão diferentes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2C93CF7-D8E1-4E70-B7E6-1C1E9F23163E}"/>
              </a:ext>
            </a:extLst>
          </p:cNvPr>
          <p:cNvSpPr txBox="1"/>
          <p:nvPr/>
        </p:nvSpPr>
        <p:spPr>
          <a:xfrm>
            <a:off x="625893" y="5808153"/>
            <a:ext cx="5507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>
                <a:solidFill>
                  <a:schemeClr val="bg2"/>
                </a:solidFill>
                <a:latin typeface="Trebuchet MS" panose="020B0603020202020204" pitchFamily="34" charset="0"/>
              </a:rPr>
              <a:t>Nota: </a:t>
            </a:r>
            <a:r>
              <a:rPr lang="pt-PT" sz="1600">
                <a:solidFill>
                  <a:schemeClr val="bg2"/>
                </a:solidFill>
                <a:latin typeface="Trebuchet MS" panose="020B0603020202020204" pitchFamily="34" charset="0"/>
              </a:rPr>
              <a:t>Após o registo o utilizador será enviado de volta á pagina inicial para puder efetuar o login </a:t>
            </a:r>
          </a:p>
        </p:txBody>
      </p:sp>
    </p:spTree>
    <p:extLst>
      <p:ext uri="{BB962C8B-B14F-4D97-AF65-F5344CB8AC3E}">
        <p14:creationId xmlns:p14="http://schemas.microsoft.com/office/powerpoint/2010/main" val="56233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altLang="ko-KR" sz="4000">
                <a:latin typeface="Trebuchet MS" panose="020B0603020202020204" pitchFamily="34" charset="0"/>
              </a:rPr>
              <a:t>Interação mais detalhada</a:t>
            </a:r>
            <a:endParaRPr lang="ko-KR" altLang="en-US" sz="400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9772" y="1112743"/>
            <a:ext cx="11732455" cy="55399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9" name="Imagem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8B30D06-0E73-4D97-A7BD-35578E4A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712" y="1195802"/>
            <a:ext cx="5103642" cy="53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1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altLang="ko-KR" sz="4000">
                <a:latin typeface="Trebuchet MS" panose="020B0603020202020204" pitchFamily="34" charset="0"/>
              </a:rPr>
              <a:t>Hierarquia das pastas</a:t>
            </a:r>
            <a:endParaRPr lang="ko-KR" altLang="en-US" sz="400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9772" y="1112743"/>
            <a:ext cx="11732455" cy="55399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AB25157-75E3-4168-8715-9E07A1D25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84" y="1200391"/>
            <a:ext cx="5629275" cy="53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424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388A408475E642BED2D0111A984F4E" ma:contentTypeVersion="6" ma:contentTypeDescription="Crie um novo documento." ma:contentTypeScope="" ma:versionID="9b622ddabe76757a8978aca2beb0085a">
  <xsd:schema xmlns:xsd="http://www.w3.org/2001/XMLSchema" xmlns:xs="http://www.w3.org/2001/XMLSchema" xmlns:p="http://schemas.microsoft.com/office/2006/metadata/properties" xmlns:ns2="7724be53-7d25-421e-af2a-f78cc09549f9" targetNamespace="http://schemas.microsoft.com/office/2006/metadata/properties" ma:root="true" ma:fieldsID="967ac379a843719eeb7b4d6694d6080d" ns2:_="">
    <xsd:import namespace="7724be53-7d25-421e-af2a-f78cc09549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4be53-7d25-421e-af2a-f78cc09549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742276-4209-45EB-A75B-4E287E3CB095}">
  <ds:schemaRefs>
    <ds:schemaRef ds:uri="7724be53-7d25-421e-af2a-f78cc09549f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387A65-01F5-45F4-ACC3-AF0BEAFC9E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488A42-1ED1-44E0-AE1A-21FEEE67400F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5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Tema do Office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matos</dc:creator>
  <cp:revision>1</cp:revision>
  <dcterms:created xsi:type="dcterms:W3CDTF">2019-10-28T11:17:48Z</dcterms:created>
  <dcterms:modified xsi:type="dcterms:W3CDTF">2019-10-30T19:46:46Z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0x01010010388A408475E642BED2D0111A984F4E</vt:lpwstr>
  </property>
</Properties>
</file>